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56" r:id="rId2"/>
    <p:sldId id="258" r:id="rId3"/>
    <p:sldId id="257" r:id="rId4"/>
    <p:sldId id="259" r:id="rId5"/>
    <p:sldId id="260" r:id="rId6"/>
    <p:sldId id="261" r:id="rId7"/>
    <p:sldId id="262" r:id="rId8"/>
    <p:sldId id="263" r:id="rId9"/>
    <p:sldId id="270" r:id="rId10"/>
    <p:sldId id="264" r:id="rId11"/>
    <p:sldId id="265" r:id="rId12"/>
    <p:sldId id="266" r:id="rId13"/>
    <p:sldId id="267" r:id="rId14"/>
    <p:sldId id="268" r:id="rId15"/>
    <p:sldId id="269" r:id="rId16"/>
    <p:sldId id="271" r:id="rId17"/>
    <p:sldId id="272" r:id="rId18"/>
    <p:sldId id="275" r:id="rId19"/>
    <p:sldId id="273" r:id="rId20"/>
    <p:sldId id="274"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5" r:id="rId39"/>
    <p:sldId id="296" r:id="rId40"/>
    <p:sldId id="297" r:id="rId41"/>
    <p:sldId id="298" r:id="rId42"/>
    <p:sldId id="299" r:id="rId43"/>
    <p:sldId id="300" r:id="rId44"/>
    <p:sldId id="301" r:id="rId45"/>
    <p:sldId id="302" r:id="rId46"/>
    <p:sldId id="293" r:id="rId47"/>
    <p:sldId id="294" r:id="rId48"/>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ヒラギノ角ゴ Pro W3" charset="0"/>
        <a:cs typeface="ヒラギノ角ゴ Pro W3" charset="0"/>
      </a:defRPr>
    </a:lvl1pPr>
    <a:lvl2pPr marL="457200" algn="l" defTabSz="457200" rtl="0" fontAlgn="base">
      <a:spcBef>
        <a:spcPct val="0"/>
      </a:spcBef>
      <a:spcAft>
        <a:spcPct val="0"/>
      </a:spcAft>
      <a:defRPr kern="1200">
        <a:solidFill>
          <a:schemeClr val="tx1"/>
        </a:solidFill>
        <a:latin typeface="Calibri" charset="0"/>
        <a:ea typeface="ヒラギノ角ゴ Pro W3" charset="0"/>
        <a:cs typeface="ヒラギノ角ゴ Pro W3" charset="0"/>
      </a:defRPr>
    </a:lvl2pPr>
    <a:lvl3pPr marL="914400" algn="l" defTabSz="457200" rtl="0" fontAlgn="base">
      <a:spcBef>
        <a:spcPct val="0"/>
      </a:spcBef>
      <a:spcAft>
        <a:spcPct val="0"/>
      </a:spcAft>
      <a:defRPr kern="1200">
        <a:solidFill>
          <a:schemeClr val="tx1"/>
        </a:solidFill>
        <a:latin typeface="Calibri" charset="0"/>
        <a:ea typeface="ヒラギノ角ゴ Pro W3" charset="0"/>
        <a:cs typeface="ヒラギノ角ゴ Pro W3" charset="0"/>
      </a:defRPr>
    </a:lvl3pPr>
    <a:lvl4pPr marL="1371600" algn="l" defTabSz="457200" rtl="0" fontAlgn="base">
      <a:spcBef>
        <a:spcPct val="0"/>
      </a:spcBef>
      <a:spcAft>
        <a:spcPct val="0"/>
      </a:spcAft>
      <a:defRPr kern="1200">
        <a:solidFill>
          <a:schemeClr val="tx1"/>
        </a:solidFill>
        <a:latin typeface="Calibri" charset="0"/>
        <a:ea typeface="ヒラギノ角ゴ Pro W3" charset="0"/>
        <a:cs typeface="ヒラギノ角ゴ Pro W3" charset="0"/>
      </a:defRPr>
    </a:lvl4pPr>
    <a:lvl5pPr marL="1828800" algn="l" defTabSz="457200" rtl="0" fontAlgn="base">
      <a:spcBef>
        <a:spcPct val="0"/>
      </a:spcBef>
      <a:spcAft>
        <a:spcPct val="0"/>
      </a:spcAft>
      <a:defRPr kern="1200">
        <a:solidFill>
          <a:schemeClr val="tx1"/>
        </a:solidFill>
        <a:latin typeface="Calibri" charset="0"/>
        <a:ea typeface="ヒラギノ角ゴ Pro W3" charset="0"/>
        <a:cs typeface="ヒラギノ角ゴ Pro W3" charset="0"/>
      </a:defRPr>
    </a:lvl5pPr>
    <a:lvl6pPr marL="2286000" algn="l" defTabSz="457200" rtl="0" eaLnBrk="1" latinLnBrk="0" hangingPunct="1">
      <a:defRPr kern="1200">
        <a:solidFill>
          <a:schemeClr val="tx1"/>
        </a:solidFill>
        <a:latin typeface="Calibri" charset="0"/>
        <a:ea typeface="ヒラギノ角ゴ Pro W3" charset="0"/>
        <a:cs typeface="ヒラギノ角ゴ Pro W3" charset="0"/>
      </a:defRPr>
    </a:lvl6pPr>
    <a:lvl7pPr marL="2743200" algn="l" defTabSz="457200" rtl="0" eaLnBrk="1" latinLnBrk="0" hangingPunct="1">
      <a:defRPr kern="1200">
        <a:solidFill>
          <a:schemeClr val="tx1"/>
        </a:solidFill>
        <a:latin typeface="Calibri" charset="0"/>
        <a:ea typeface="ヒラギノ角ゴ Pro W3" charset="0"/>
        <a:cs typeface="ヒラギノ角ゴ Pro W3" charset="0"/>
      </a:defRPr>
    </a:lvl7pPr>
    <a:lvl8pPr marL="3200400" algn="l" defTabSz="457200" rtl="0" eaLnBrk="1" latinLnBrk="0" hangingPunct="1">
      <a:defRPr kern="1200">
        <a:solidFill>
          <a:schemeClr val="tx1"/>
        </a:solidFill>
        <a:latin typeface="Calibri" charset="0"/>
        <a:ea typeface="ヒラギノ角ゴ Pro W3" charset="0"/>
        <a:cs typeface="ヒラギノ角ゴ Pro W3" charset="0"/>
      </a:defRPr>
    </a:lvl8pPr>
    <a:lvl9pPr marL="3657600" algn="l" defTabSz="457200" rtl="0" eaLnBrk="1" latinLnBrk="0" hangingPunct="1">
      <a:defRPr kern="1200">
        <a:solidFill>
          <a:schemeClr val="tx1"/>
        </a:solidFill>
        <a:latin typeface="Calibri" charset="0"/>
        <a:ea typeface="ヒラギノ角ゴ Pro W3" charset="0"/>
        <a:cs typeface="ヒラギノ角ゴ Pro W3"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8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6" autoAdjust="0"/>
    <p:restoredTop sz="94716" autoAdjust="0"/>
  </p:normalViewPr>
  <p:slideViewPr>
    <p:cSldViewPr snapToGrid="0" snapToObjects="1">
      <p:cViewPr varScale="1">
        <p:scale>
          <a:sx n="142" d="100"/>
          <a:sy n="142" d="100"/>
        </p:scale>
        <p:origin x="-1488" y="-120"/>
      </p:cViewPr>
      <p:guideLst>
        <p:guide orient="horz" pos="2160"/>
        <p:guide pos="2880"/>
      </p:guideLst>
    </p:cSldViewPr>
  </p:slideViewPr>
  <p:outlineViewPr>
    <p:cViewPr>
      <p:scale>
        <a:sx n="33" d="100"/>
        <a:sy n="33" d="100"/>
      </p:scale>
      <p:origin x="0" y="8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interSettings" Target="printerSettings/printerSettings1.bin"/><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7508EB2-9902-594F-AF1C-21E068947D8D}" type="datetimeFigureOut">
              <a:rPr lang="en-US" smtClean="0"/>
              <a:t>12-11-02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7DD2C0-44CD-A64F-B4FE-69BE840423F3}" type="slidenum">
              <a:rPr lang="en-US" smtClean="0"/>
              <a:t>‹#›</a:t>
            </a:fld>
            <a:endParaRPr lang="en-US"/>
          </a:p>
        </p:txBody>
      </p:sp>
    </p:spTree>
    <p:extLst>
      <p:ext uri="{BB962C8B-B14F-4D97-AF65-F5344CB8AC3E}">
        <p14:creationId xmlns:p14="http://schemas.microsoft.com/office/powerpoint/2010/main" val="336393283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7DD2C0-44CD-A64F-B4FE-69BE840423F3}" type="slidenum">
              <a:rPr lang="en-US" smtClean="0"/>
              <a:t>1</a:t>
            </a:fld>
            <a:endParaRPr lang="en-US"/>
          </a:p>
        </p:txBody>
      </p:sp>
    </p:spTree>
    <p:extLst>
      <p:ext uri="{BB962C8B-B14F-4D97-AF65-F5344CB8AC3E}">
        <p14:creationId xmlns:p14="http://schemas.microsoft.com/office/powerpoint/2010/main" val="3759245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r>
              <a:rPr lang="en-US" baseline="0" dirty="0" smtClean="0"/>
              <a:t> on the image icon in the floating palette. Instead of clicking Upload, navigate to the image.</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30</a:t>
            </a:fld>
            <a:endParaRPr lang="en-US"/>
          </a:p>
        </p:txBody>
      </p:sp>
    </p:spTree>
    <p:extLst>
      <p:ext uri="{BB962C8B-B14F-4D97-AF65-F5344CB8AC3E}">
        <p14:creationId xmlns:p14="http://schemas.microsoft.com/office/powerpoint/2010/main" val="1833857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to your workflow,</a:t>
            </a:r>
            <a:r>
              <a:rPr lang="en-US" baseline="0" dirty="0" smtClean="0"/>
              <a:t> check off the workbox and click Submit on each of the items you want to submit.</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31</a:t>
            </a:fld>
            <a:endParaRPr lang="en-US"/>
          </a:p>
        </p:txBody>
      </p:sp>
    </p:spTree>
    <p:extLst>
      <p:ext uri="{BB962C8B-B14F-4D97-AF65-F5344CB8AC3E}">
        <p14:creationId xmlns:p14="http://schemas.microsoft.com/office/powerpoint/2010/main" val="3197092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will see an image like the one shown here. We will focus on Cropping (pink arrow) and Resizing</a:t>
            </a:r>
            <a:r>
              <a:rPr lang="en-US" baseline="0" dirty="0" smtClean="0"/>
              <a:t> (turquoise arrow)</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41</a:t>
            </a:fld>
            <a:endParaRPr lang="en-US"/>
          </a:p>
        </p:txBody>
      </p:sp>
    </p:spTree>
    <p:extLst>
      <p:ext uri="{BB962C8B-B14F-4D97-AF65-F5344CB8AC3E}">
        <p14:creationId xmlns:p14="http://schemas.microsoft.com/office/powerpoint/2010/main" val="1900587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 Crop and select the area you want to crop. Click the button “Crop Selected Area” to confirm your crop.</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42</a:t>
            </a:fld>
            <a:endParaRPr lang="en-US"/>
          </a:p>
        </p:txBody>
      </p:sp>
    </p:spTree>
    <p:extLst>
      <p:ext uri="{BB962C8B-B14F-4D97-AF65-F5344CB8AC3E}">
        <p14:creationId xmlns:p14="http://schemas.microsoft.com/office/powerpoint/2010/main" val="734870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newly cropped image still needs to be resized. Let’s size it to 400 pixels</a:t>
            </a:r>
            <a:r>
              <a:rPr lang="en-US" baseline="0" dirty="0" smtClean="0"/>
              <a:t> wide. The first box is the width. If you forget, it says Width first before height in the next column. Adjust the image size using the range input. Make sure “Keep Proportions” is checked (it already is by default). You can also use one of the preset sizes: message board, website and thumbnail are OK.</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43</a:t>
            </a:fld>
            <a:endParaRPr lang="en-US"/>
          </a:p>
        </p:txBody>
      </p:sp>
    </p:spTree>
    <p:extLst>
      <p:ext uri="{BB962C8B-B14F-4D97-AF65-F5344CB8AC3E}">
        <p14:creationId xmlns:p14="http://schemas.microsoft.com/office/powerpoint/2010/main" val="7348709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r>
              <a:rPr lang="en-US" baseline="0" dirty="0" smtClean="0"/>
              <a:t> Save &gt; Save to My Computer and name your file. Save it to your desktop for quick reference later. </a:t>
            </a:r>
            <a:r>
              <a:rPr lang="en-US" dirty="0" smtClean="0"/>
              <a:t>Check your Desktop.</a:t>
            </a:r>
            <a:r>
              <a:rPr lang="en-US" baseline="0" dirty="0" smtClean="0"/>
              <a:t> You should see both the old and the new there. If you’re on Mac you can see the file dimensions.</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44</a:t>
            </a:fld>
            <a:endParaRPr lang="en-US"/>
          </a:p>
        </p:txBody>
      </p:sp>
    </p:spTree>
    <p:extLst>
      <p:ext uri="{BB962C8B-B14F-4D97-AF65-F5344CB8AC3E}">
        <p14:creationId xmlns:p14="http://schemas.microsoft.com/office/powerpoint/2010/main" val="7348709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45</a:t>
            </a:fld>
            <a:endParaRPr lang="en-US"/>
          </a:p>
        </p:txBody>
      </p:sp>
    </p:spTree>
    <p:extLst>
      <p:ext uri="{BB962C8B-B14F-4D97-AF65-F5344CB8AC3E}">
        <p14:creationId xmlns:p14="http://schemas.microsoft.com/office/powerpoint/2010/main" val="182729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login you’ll be taken to the front page of the website in</a:t>
            </a:r>
            <a:r>
              <a:rPr lang="en-US" baseline="0" dirty="0" smtClean="0"/>
              <a:t> a the new editing view called Page Editor. You will see a ribbon at the top of the page. It may be expanded or it may be collapsed. This means that you are currently logged in under Page Editor view.</a:t>
            </a:r>
          </a:p>
          <a:p>
            <a:r>
              <a:rPr lang="en-US" baseline="0" dirty="0" smtClean="0"/>
              <a:t>There are a number of tabs available: Home, Advanced, Experience, View. Clicking either of the tabs or the arrow at the top right will expand the ribbon.</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6</a:t>
            </a:fld>
            <a:endParaRPr lang="en-US"/>
          </a:p>
        </p:txBody>
      </p:sp>
    </p:spTree>
    <p:extLst>
      <p:ext uri="{BB962C8B-B14F-4D97-AF65-F5344CB8AC3E}">
        <p14:creationId xmlns:p14="http://schemas.microsoft.com/office/powerpoint/2010/main" val="3160712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 on More in the floating palette and then Edit</a:t>
            </a:r>
            <a:r>
              <a:rPr lang="en-US" baseline="0" dirty="0" smtClean="0"/>
              <a:t> the related item. It’ll take you to a simplified version of the Content Editor.</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14</a:t>
            </a:fld>
            <a:endParaRPr lang="en-US"/>
          </a:p>
        </p:txBody>
      </p:sp>
    </p:spTree>
    <p:extLst>
      <p:ext uri="{BB962C8B-B14F-4D97-AF65-F5344CB8AC3E}">
        <p14:creationId xmlns:p14="http://schemas.microsoft.com/office/powerpoint/2010/main" val="2545021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15</a:t>
            </a:fld>
            <a:endParaRPr lang="en-US"/>
          </a:p>
        </p:txBody>
      </p:sp>
    </p:spTree>
    <p:extLst>
      <p:ext uri="{BB962C8B-B14F-4D97-AF65-F5344CB8AC3E}">
        <p14:creationId xmlns:p14="http://schemas.microsoft.com/office/powerpoint/2010/main" val="2031412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upload images right</a:t>
            </a:r>
            <a:r>
              <a:rPr lang="en-US" baseline="0" dirty="0" smtClean="0"/>
              <a:t> from the Page Editor view. Click the image icon.</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24</a:t>
            </a:fld>
            <a:endParaRPr lang="en-US"/>
          </a:p>
        </p:txBody>
      </p:sp>
    </p:spTree>
    <p:extLst>
      <p:ext uri="{BB962C8B-B14F-4D97-AF65-F5344CB8AC3E}">
        <p14:creationId xmlns:p14="http://schemas.microsoft.com/office/powerpoint/2010/main" val="2240115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 the Upload button to add new media.</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25</a:t>
            </a:fld>
            <a:endParaRPr lang="en-US"/>
          </a:p>
        </p:txBody>
      </p:sp>
    </p:spTree>
    <p:extLst>
      <p:ext uri="{BB962C8B-B14F-4D97-AF65-F5344CB8AC3E}">
        <p14:creationId xmlns:p14="http://schemas.microsoft.com/office/powerpoint/2010/main" val="3606594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Navigate to your workbox using the Content Tree.</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27</a:t>
            </a:fld>
            <a:endParaRPr lang="en-US"/>
          </a:p>
        </p:txBody>
      </p:sp>
    </p:spTree>
    <p:extLst>
      <p:ext uri="{BB962C8B-B14F-4D97-AF65-F5344CB8AC3E}">
        <p14:creationId xmlns:p14="http://schemas.microsoft.com/office/powerpoint/2010/main" val="373961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if you don’t see this tab,</a:t>
            </a:r>
            <a:r>
              <a:rPr lang="en-US" baseline="0" dirty="0" smtClean="0"/>
              <a:t> it’s because </a:t>
            </a:r>
            <a:r>
              <a:rPr lang="en-US" baseline="0" dirty="0" err="1" smtClean="0"/>
              <a:t>SiteCore</a:t>
            </a:r>
            <a:r>
              <a:rPr lang="en-US" baseline="0" dirty="0" smtClean="0"/>
              <a:t> admins didn’t enable it…</a:t>
            </a:r>
          </a:p>
        </p:txBody>
      </p:sp>
      <p:sp>
        <p:nvSpPr>
          <p:cNvPr id="4" name="Slide Number Placeholder 3"/>
          <p:cNvSpPr>
            <a:spLocks noGrp="1"/>
          </p:cNvSpPr>
          <p:nvPr>
            <p:ph type="sldNum" sz="quarter" idx="10"/>
          </p:nvPr>
        </p:nvSpPr>
        <p:spPr/>
        <p:txBody>
          <a:bodyPr/>
          <a:lstStyle/>
          <a:p>
            <a:fld id="{267DD2C0-44CD-A64F-B4FE-69BE840423F3}" type="slidenum">
              <a:rPr lang="en-US" smtClean="0"/>
              <a:t>28</a:t>
            </a:fld>
            <a:endParaRPr lang="en-US"/>
          </a:p>
        </p:txBody>
      </p:sp>
    </p:spTree>
    <p:extLst>
      <p:ext uri="{BB962C8B-B14F-4D97-AF65-F5344CB8AC3E}">
        <p14:creationId xmlns:p14="http://schemas.microsoft.com/office/powerpoint/2010/main" val="20786544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alternate text. Save and publish.</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29</a:t>
            </a:fld>
            <a:endParaRPr lang="en-US"/>
          </a:p>
        </p:txBody>
      </p:sp>
    </p:spTree>
    <p:extLst>
      <p:ext uri="{BB962C8B-B14F-4D97-AF65-F5344CB8AC3E}">
        <p14:creationId xmlns:p14="http://schemas.microsoft.com/office/powerpoint/2010/main" val="1013582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3875"/>
            <a:ext cx="9144000" cy="633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a:p>
        </p:txBody>
      </p:sp>
      <p:sp>
        <p:nvSpPr>
          <p:cNvPr id="5"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54D86577-ADEA-FB48-BE1C-4099C9C3B6AD}" type="datetimeFigureOut">
              <a:rPr lang="en-US"/>
              <a:pPr>
                <a:defRPr/>
              </a:pPr>
              <a:t>12-11-02</a:t>
            </a:fld>
            <a:endParaRPr lang="en-US"/>
          </a:p>
        </p:txBody>
      </p:sp>
      <p:sp>
        <p:nvSpPr>
          <p:cNvPr id="6"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7"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243BB29F-3408-4646-AF67-CE2E87AF8C92}" type="slidenum">
              <a:rPr lang="en-US"/>
              <a:pPr>
                <a:defRPr/>
              </a:pPr>
              <a:t>‹#›</a:t>
            </a:fld>
            <a:endParaRPr lang="en-US"/>
          </a:p>
        </p:txBody>
      </p:sp>
    </p:spTree>
    <p:extLst>
      <p:ext uri="{BB962C8B-B14F-4D97-AF65-F5344CB8AC3E}">
        <p14:creationId xmlns:p14="http://schemas.microsoft.com/office/powerpoint/2010/main" val="3497353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08AC2B16-4581-4F4C-9A86-02D1A1D8607F}" type="datetimeFigureOut">
              <a:rPr lang="en-US"/>
              <a:pPr>
                <a:defRPr/>
              </a:pPr>
              <a:t>12-11-02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35871427-59F5-9544-91F3-D97B1F262631}" type="slidenum">
              <a:rPr lang="en-US"/>
              <a:pPr>
                <a:defRPr/>
              </a:pPr>
              <a:t>‹#›</a:t>
            </a:fld>
            <a:endParaRPr lang="en-US"/>
          </a:p>
        </p:txBody>
      </p:sp>
    </p:spTree>
    <p:extLst>
      <p:ext uri="{BB962C8B-B14F-4D97-AF65-F5344CB8AC3E}">
        <p14:creationId xmlns:p14="http://schemas.microsoft.com/office/powerpoint/2010/main" val="1082983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FE448C71-8C09-B94B-A43C-4742636032D2}" type="datetimeFigureOut">
              <a:rPr lang="en-US"/>
              <a:pPr>
                <a:defRPr/>
              </a:pPr>
              <a:t>12-11-02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961A2B8A-736F-D148-98EB-AE1C800C35ED}" type="slidenum">
              <a:rPr lang="en-US"/>
              <a:pPr>
                <a:defRPr/>
              </a:pPr>
              <a:t>‹#›</a:t>
            </a:fld>
            <a:endParaRPr lang="en-US"/>
          </a:p>
        </p:txBody>
      </p:sp>
    </p:spTree>
    <p:extLst>
      <p:ext uri="{BB962C8B-B14F-4D97-AF65-F5344CB8AC3E}">
        <p14:creationId xmlns:p14="http://schemas.microsoft.com/office/powerpoint/2010/main" val="2560278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extLst>
      <p:ext uri="{BB962C8B-B14F-4D97-AF65-F5344CB8AC3E}">
        <p14:creationId xmlns:p14="http://schemas.microsoft.com/office/powerpoint/2010/main" val="4068752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8E20F814-F7DC-E34B-AEC1-90A6123B880A}" type="datetimeFigureOut">
              <a:rPr lang="en-US"/>
              <a:pPr>
                <a:defRPr/>
              </a:pPr>
              <a:t>12-11-02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D2093E90-5273-E54E-A801-61EE2ACAF28F}" type="slidenum">
              <a:rPr lang="en-US"/>
              <a:pPr>
                <a:defRPr/>
              </a:pPr>
              <a:t>‹#›</a:t>
            </a:fld>
            <a:endParaRPr lang="en-US"/>
          </a:p>
        </p:txBody>
      </p:sp>
    </p:spTree>
    <p:extLst>
      <p:ext uri="{BB962C8B-B14F-4D97-AF65-F5344CB8AC3E}">
        <p14:creationId xmlns:p14="http://schemas.microsoft.com/office/powerpoint/2010/main" val="3892968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C35ACF27-8953-CF46-8D82-880E9F2028F6}" type="datetimeFigureOut">
              <a:rPr lang="en-US"/>
              <a:pPr>
                <a:defRPr/>
              </a:pPr>
              <a:t>12-11-02</a:t>
            </a:fld>
            <a:endParaRPr lang="en-US"/>
          </a:p>
        </p:txBody>
      </p:sp>
      <p:sp>
        <p:nvSpPr>
          <p:cNvPr id="6"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7"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EB53F4A6-DD65-C348-B8FB-F51988250D3C}" type="slidenum">
              <a:rPr lang="en-US"/>
              <a:pPr>
                <a:defRPr/>
              </a:pPr>
              <a:t>‹#›</a:t>
            </a:fld>
            <a:endParaRPr lang="en-US"/>
          </a:p>
        </p:txBody>
      </p:sp>
    </p:spTree>
    <p:extLst>
      <p:ext uri="{BB962C8B-B14F-4D97-AF65-F5344CB8AC3E}">
        <p14:creationId xmlns:p14="http://schemas.microsoft.com/office/powerpoint/2010/main" val="3014540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12BCBF77-4617-6242-9C56-2DB2AEB9FD6E}" type="datetimeFigureOut">
              <a:rPr lang="en-US"/>
              <a:pPr>
                <a:defRPr/>
              </a:pPr>
              <a:t>12-11-02</a:t>
            </a:fld>
            <a:endParaRPr lang="en-US"/>
          </a:p>
        </p:txBody>
      </p:sp>
      <p:sp>
        <p:nvSpPr>
          <p:cNvPr id="8"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9"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6012F78B-92F7-2F48-BC36-433FCCB64FD1}" type="slidenum">
              <a:rPr lang="en-US"/>
              <a:pPr>
                <a:defRPr/>
              </a:pPr>
              <a:t>‹#›</a:t>
            </a:fld>
            <a:endParaRPr lang="en-US"/>
          </a:p>
        </p:txBody>
      </p:sp>
    </p:spTree>
    <p:extLst>
      <p:ext uri="{BB962C8B-B14F-4D97-AF65-F5344CB8AC3E}">
        <p14:creationId xmlns:p14="http://schemas.microsoft.com/office/powerpoint/2010/main" val="1754800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30BA30BF-E69F-5B42-B79B-4A6759F5D055}" type="datetimeFigureOut">
              <a:rPr lang="en-US"/>
              <a:pPr>
                <a:defRPr/>
              </a:pPr>
              <a:t>12-11-02</a:t>
            </a:fld>
            <a:endParaRPr lang="en-US"/>
          </a:p>
        </p:txBody>
      </p:sp>
      <p:sp>
        <p:nvSpPr>
          <p:cNvPr id="4"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5"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251CA1CF-9D3E-064D-AAE4-F7E4662B8A1E}" type="slidenum">
              <a:rPr lang="en-US"/>
              <a:pPr>
                <a:defRPr/>
              </a:pPr>
              <a:t>‹#›</a:t>
            </a:fld>
            <a:endParaRPr lang="en-US"/>
          </a:p>
        </p:txBody>
      </p:sp>
    </p:spTree>
    <p:extLst>
      <p:ext uri="{BB962C8B-B14F-4D97-AF65-F5344CB8AC3E}">
        <p14:creationId xmlns:p14="http://schemas.microsoft.com/office/powerpoint/2010/main" val="3636362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E751BEF3-F559-5D43-AEB2-3B1E08EC0096}" type="datetimeFigureOut">
              <a:rPr lang="en-US"/>
              <a:pPr>
                <a:defRPr/>
              </a:pPr>
              <a:t>12-11-02</a:t>
            </a:fld>
            <a:endParaRPr lang="en-US"/>
          </a:p>
        </p:txBody>
      </p:sp>
      <p:sp>
        <p:nvSpPr>
          <p:cNvPr id="3"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4"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4F03C15C-B9C7-4441-A392-BD563F9A4828}" type="slidenum">
              <a:rPr lang="en-US"/>
              <a:pPr>
                <a:defRPr/>
              </a:pPr>
              <a:t>‹#›</a:t>
            </a:fld>
            <a:endParaRPr lang="en-US"/>
          </a:p>
        </p:txBody>
      </p:sp>
    </p:spTree>
    <p:extLst>
      <p:ext uri="{BB962C8B-B14F-4D97-AF65-F5344CB8AC3E}">
        <p14:creationId xmlns:p14="http://schemas.microsoft.com/office/powerpoint/2010/main" val="2323049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EA347E64-E21F-884F-BBBB-8C3A028CC7A8}" type="datetimeFigureOut">
              <a:rPr lang="en-US"/>
              <a:pPr>
                <a:defRPr/>
              </a:pPr>
              <a:t>12-11-02</a:t>
            </a:fld>
            <a:endParaRPr lang="en-US"/>
          </a:p>
        </p:txBody>
      </p:sp>
      <p:sp>
        <p:nvSpPr>
          <p:cNvPr id="6"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7"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FDA365C1-1356-544E-A2EB-C462EFDC3E76}" type="slidenum">
              <a:rPr lang="en-US"/>
              <a:pPr>
                <a:defRPr/>
              </a:pPr>
              <a:t>‹#›</a:t>
            </a:fld>
            <a:endParaRPr lang="en-US"/>
          </a:p>
        </p:txBody>
      </p:sp>
    </p:spTree>
    <p:extLst>
      <p:ext uri="{BB962C8B-B14F-4D97-AF65-F5344CB8AC3E}">
        <p14:creationId xmlns:p14="http://schemas.microsoft.com/office/powerpoint/2010/main" val="2026156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B106FA84-A2D0-264D-A4B0-6AD575E535CD}" type="datetimeFigureOut">
              <a:rPr lang="en-US"/>
              <a:pPr>
                <a:defRPr/>
              </a:pPr>
              <a:t>12-11-02</a:t>
            </a:fld>
            <a:endParaRPr lang="en-US"/>
          </a:p>
        </p:txBody>
      </p:sp>
      <p:sp>
        <p:nvSpPr>
          <p:cNvPr id="6"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7"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37E3563F-B6FD-7042-BA63-35E2CE18BE82}" type="slidenum">
              <a:rPr lang="en-US"/>
              <a:pPr>
                <a:defRPr/>
              </a:pPr>
              <a:t>‹#›</a:t>
            </a:fld>
            <a:endParaRPr lang="en-US"/>
          </a:p>
        </p:txBody>
      </p:sp>
    </p:spTree>
    <p:extLst>
      <p:ext uri="{BB962C8B-B14F-4D97-AF65-F5344CB8AC3E}">
        <p14:creationId xmlns:p14="http://schemas.microsoft.com/office/powerpoint/2010/main" val="139701512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CA"/>
              <a:t>Click to edit Master title style</a:t>
            </a:r>
            <a:endParaRPr lang="en-US"/>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pic>
        <p:nvPicPr>
          <p:cNvPr id="1028" name="Picture 3" descr="ppt_background.jp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0" y="527050"/>
            <a:ext cx="9144000" cy="633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92" r:id="rId1"/>
    <p:sldLayoutId id="2147483691"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iming>
    <p:tnLst>
      <p:par>
        <p:cTn xmlns:p14="http://schemas.microsoft.com/office/powerpoint/2010/main" id="1" dur="indefinite" restart="never" nodeType="tmRoot"/>
      </p:par>
    </p:tnLst>
  </p:timing>
  <p:txStyles>
    <p:titleStyle>
      <a:lvl1pPr algn="ctr" defTabSz="457200" rtl="0" eaLnBrk="0" fontAlgn="base" hangingPunct="0">
        <a:spcBef>
          <a:spcPct val="0"/>
        </a:spcBef>
        <a:spcAft>
          <a:spcPct val="0"/>
        </a:spcAft>
        <a:defRPr sz="4400" kern="1200">
          <a:solidFill>
            <a:schemeClr val="tx1"/>
          </a:solidFill>
          <a:latin typeface="+mj-lt"/>
          <a:ea typeface="ヒラギノ角ゴ Pro W3" pitchFamily="127" charset="-128"/>
          <a:cs typeface="ヒラギノ角ゴ Pro W3" charset="0"/>
        </a:defRPr>
      </a:lvl1pPr>
      <a:lvl2pPr algn="ctr" defTabSz="457200" rtl="0" eaLnBrk="0" fontAlgn="base" hangingPunct="0">
        <a:spcBef>
          <a:spcPct val="0"/>
        </a:spcBef>
        <a:spcAft>
          <a:spcPct val="0"/>
        </a:spcAft>
        <a:defRPr sz="4400">
          <a:solidFill>
            <a:schemeClr val="tx1"/>
          </a:solidFill>
          <a:latin typeface="Calibri" pitchFamily="34" charset="0"/>
          <a:ea typeface="ヒラギノ角ゴ Pro W3" pitchFamily="127" charset="-128"/>
          <a:cs typeface="ヒラギノ角ゴ Pro W3" charset="0"/>
        </a:defRPr>
      </a:lvl2pPr>
      <a:lvl3pPr algn="ctr" defTabSz="457200" rtl="0" eaLnBrk="0" fontAlgn="base" hangingPunct="0">
        <a:spcBef>
          <a:spcPct val="0"/>
        </a:spcBef>
        <a:spcAft>
          <a:spcPct val="0"/>
        </a:spcAft>
        <a:defRPr sz="4400">
          <a:solidFill>
            <a:schemeClr val="tx1"/>
          </a:solidFill>
          <a:latin typeface="Calibri" pitchFamily="34" charset="0"/>
          <a:ea typeface="ヒラギノ角ゴ Pro W3" pitchFamily="127" charset="-128"/>
          <a:cs typeface="ヒラギノ角ゴ Pro W3" charset="0"/>
        </a:defRPr>
      </a:lvl3pPr>
      <a:lvl4pPr algn="ctr" defTabSz="457200" rtl="0" eaLnBrk="0" fontAlgn="base" hangingPunct="0">
        <a:spcBef>
          <a:spcPct val="0"/>
        </a:spcBef>
        <a:spcAft>
          <a:spcPct val="0"/>
        </a:spcAft>
        <a:defRPr sz="4400">
          <a:solidFill>
            <a:schemeClr val="tx1"/>
          </a:solidFill>
          <a:latin typeface="Calibri" pitchFamily="34" charset="0"/>
          <a:ea typeface="ヒラギノ角ゴ Pro W3" pitchFamily="127" charset="-128"/>
          <a:cs typeface="ヒラギノ角ゴ Pro W3" charset="0"/>
        </a:defRPr>
      </a:lvl4pPr>
      <a:lvl5pPr algn="ctr" defTabSz="457200" rtl="0" eaLnBrk="0" fontAlgn="base" hangingPunct="0">
        <a:spcBef>
          <a:spcPct val="0"/>
        </a:spcBef>
        <a:spcAft>
          <a:spcPct val="0"/>
        </a:spcAft>
        <a:defRPr sz="4400">
          <a:solidFill>
            <a:schemeClr val="tx1"/>
          </a:solidFill>
          <a:latin typeface="Calibri" pitchFamily="34" charset="0"/>
          <a:ea typeface="ヒラギノ角ゴ Pro W3" pitchFamily="127" charset="-128"/>
          <a:cs typeface="ヒラギノ角ゴ Pro W3" charset="0"/>
        </a:defRPr>
      </a:lvl5pPr>
      <a:lvl6pPr marL="457200" algn="ctr" defTabSz="457200" rtl="0" fontAlgn="base">
        <a:spcBef>
          <a:spcPct val="0"/>
        </a:spcBef>
        <a:spcAft>
          <a:spcPct val="0"/>
        </a:spcAft>
        <a:defRPr sz="4400">
          <a:solidFill>
            <a:schemeClr val="tx1"/>
          </a:solidFill>
          <a:latin typeface="Calibri" pitchFamily="34" charset="0"/>
          <a:ea typeface="ヒラギノ角ゴ Pro W3" pitchFamily="127" charset="-128"/>
        </a:defRPr>
      </a:lvl6pPr>
      <a:lvl7pPr marL="914400" algn="ctr" defTabSz="457200" rtl="0" fontAlgn="base">
        <a:spcBef>
          <a:spcPct val="0"/>
        </a:spcBef>
        <a:spcAft>
          <a:spcPct val="0"/>
        </a:spcAft>
        <a:defRPr sz="4400">
          <a:solidFill>
            <a:schemeClr val="tx1"/>
          </a:solidFill>
          <a:latin typeface="Calibri" pitchFamily="34" charset="0"/>
          <a:ea typeface="ヒラギノ角ゴ Pro W3" pitchFamily="127" charset="-128"/>
        </a:defRPr>
      </a:lvl7pPr>
      <a:lvl8pPr marL="1371600" algn="ctr" defTabSz="457200" rtl="0" fontAlgn="base">
        <a:spcBef>
          <a:spcPct val="0"/>
        </a:spcBef>
        <a:spcAft>
          <a:spcPct val="0"/>
        </a:spcAft>
        <a:defRPr sz="4400">
          <a:solidFill>
            <a:schemeClr val="tx1"/>
          </a:solidFill>
          <a:latin typeface="Calibri" pitchFamily="34" charset="0"/>
          <a:ea typeface="ヒラギノ角ゴ Pro W3" pitchFamily="127" charset="-128"/>
        </a:defRPr>
      </a:lvl8pPr>
      <a:lvl9pPr marL="1828800" algn="ctr" defTabSz="457200" rtl="0" fontAlgn="base">
        <a:spcBef>
          <a:spcPct val="0"/>
        </a:spcBef>
        <a:spcAft>
          <a:spcPct val="0"/>
        </a:spcAft>
        <a:defRPr sz="4400">
          <a:solidFill>
            <a:schemeClr val="tx1"/>
          </a:solidFill>
          <a:latin typeface="Calibri" pitchFamily="34" charset="0"/>
          <a:ea typeface="ヒラギノ角ゴ Pro W3" pitchFamily="127"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ヒラギノ角ゴ Pro W3" pitchFamily="127" charset="-128"/>
          <a:cs typeface="ヒラギノ角ゴ Pro W3"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ヒラギノ角ゴ Pro W3" pitchFamily="127" charset="-128"/>
          <a:cs typeface="ヒラギノ角ゴ Pro W3" charset="0"/>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ヒラギノ角ゴ Pro W3" pitchFamily="127" charset="-128"/>
          <a:cs typeface="ヒラギノ角ゴ Pro W3" charset="0"/>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ヒラギノ角ゴ Pro W3" pitchFamily="127" charset="-128"/>
          <a:cs typeface="ヒラギノ角ゴ Pro W3" charset="0"/>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ヒラギノ角ゴ Pro W3" pitchFamily="127" charset="-128"/>
          <a:cs typeface="ヒラギノ角ゴ Pro W3"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hristina.holly@sheridancollege.ca" TargetMode="External"/><Relationship Id="rId4" Type="http://schemas.openxmlformats.org/officeDocument/2006/relationships/hyperlink" Target="mailto:janet.young1@sheridancollege.ca"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terfacelift.com" TargetMode="External"/><Relationship Id="rId3"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terfacelift.com" TargetMode="Externa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46.xml.rels><?xml version="1.0" encoding="UTF-8" standalone="yes"?>
<Relationships xmlns="http://schemas.openxmlformats.org/package/2006/relationships"><Relationship Id="rId3" Type="http://schemas.openxmlformats.org/officeDocument/2006/relationships/hyperlink" Target="mailto:janet.young1@sheridancollege.ca" TargetMode="External"/><Relationship Id="rId4" Type="http://schemas.openxmlformats.org/officeDocument/2006/relationships/hyperlink" Target="http://cfprod.sheridaninstitute.ca/tina/sc6train" TargetMode="External"/><Relationship Id="rId1" Type="http://schemas.openxmlformats.org/officeDocument/2006/relationships/slideLayout" Target="../slideLayouts/slideLayout2.xml"/><Relationship Id="rId2" Type="http://schemas.openxmlformats.org/officeDocument/2006/relationships/hyperlink" Target="mailto:christina.holly@sheridancollege.ca"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685800" y="870857"/>
            <a:ext cx="7772400" cy="2729594"/>
          </a:xfrm>
        </p:spPr>
        <p:txBody>
          <a:bodyPr/>
          <a:lstStyle/>
          <a:p>
            <a:r>
              <a:rPr lang="en-US" dirty="0" err="1" smtClean="0"/>
              <a:t>SiteCore</a:t>
            </a:r>
            <a:r>
              <a:rPr lang="en-US" dirty="0" smtClean="0"/>
              <a:t> 6 Training</a:t>
            </a:r>
            <a:endParaRPr lang="en-US" dirty="0"/>
          </a:p>
        </p:txBody>
      </p:sp>
      <p:sp>
        <p:nvSpPr>
          <p:cNvPr id="4" name="Subtitle 3"/>
          <p:cNvSpPr>
            <a:spLocks noGrp="1"/>
          </p:cNvSpPr>
          <p:nvPr>
            <p:ph type="subTitle" idx="1"/>
          </p:nvPr>
        </p:nvSpPr>
        <p:spPr>
          <a:xfrm>
            <a:off x="1371600" y="4562928"/>
            <a:ext cx="6400800" cy="1075871"/>
          </a:xfrm>
        </p:spPr>
        <p:txBody>
          <a:bodyPr/>
          <a:lstStyle/>
          <a:p>
            <a:r>
              <a:rPr lang="en-US" sz="2400" dirty="0" smtClean="0">
                <a:hlinkClick r:id="rId3"/>
              </a:rPr>
              <a:t>christina.holly@sheridancollege.ca</a:t>
            </a:r>
            <a:endParaRPr lang="en-US" sz="2400" dirty="0" smtClean="0"/>
          </a:p>
          <a:p>
            <a:r>
              <a:rPr lang="en-US" sz="2400" dirty="0" smtClean="0">
                <a:hlinkClick r:id="rId4"/>
              </a:rPr>
              <a:t>janet.young1@sheridancollege.ca</a:t>
            </a:r>
            <a:r>
              <a:rPr lang="en-US" sz="2400" dirty="0" smtClean="0"/>
              <a:t> </a:t>
            </a:r>
            <a:endParaRPr lang="en-US" sz="2400"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Editing in Page Editor view</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Navigate to the page you want to edit</a:t>
            </a:r>
            <a:endParaRPr lang="en-US" dirty="0"/>
          </a:p>
          <a:p>
            <a:pPr marL="514350" indent="-514350">
              <a:buFont typeface="+mj-lt"/>
              <a:buAutoNum type="arabicPeriod"/>
            </a:pPr>
            <a:r>
              <a:rPr lang="en-US" dirty="0" smtClean="0"/>
              <a:t>Click the content area you want to edit</a:t>
            </a:r>
          </a:p>
          <a:p>
            <a:pPr marL="514350" indent="-514350">
              <a:buFont typeface="+mj-lt"/>
              <a:buAutoNum type="arabicPeriod"/>
            </a:pPr>
            <a:endParaRPr lang="en-US" dirty="0"/>
          </a:p>
          <a:p>
            <a:pPr marL="0" indent="0">
              <a:buNone/>
            </a:pPr>
            <a:r>
              <a:rPr lang="en-US" dirty="0" smtClean="0"/>
              <a:t>Hover your mouse over the content areas to see which areas are editable.</a:t>
            </a:r>
          </a:p>
        </p:txBody>
      </p:sp>
    </p:spTree>
    <p:extLst>
      <p:ext uri="{BB962C8B-B14F-4D97-AF65-F5344CB8AC3E}">
        <p14:creationId xmlns:p14="http://schemas.microsoft.com/office/powerpoint/2010/main" val="255398194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Style Rules</a:t>
            </a:r>
            <a:endParaRPr lang="en-US" dirty="0"/>
          </a:p>
        </p:txBody>
      </p:sp>
      <p:sp>
        <p:nvSpPr>
          <p:cNvPr id="3" name="Content Placeholder 2"/>
          <p:cNvSpPr>
            <a:spLocks noGrp="1"/>
          </p:cNvSpPr>
          <p:nvPr>
            <p:ph idx="1"/>
          </p:nvPr>
        </p:nvSpPr>
        <p:spPr>
          <a:xfrm>
            <a:off x="457200" y="1904862"/>
            <a:ext cx="8229600" cy="4067675"/>
          </a:xfrm>
        </p:spPr>
        <p:txBody>
          <a:bodyPr/>
          <a:lstStyle/>
          <a:p>
            <a:pPr marL="514350" indent="-514350">
              <a:buFont typeface="+mj-lt"/>
              <a:buAutoNum type="arabicPeriod"/>
            </a:pPr>
            <a:r>
              <a:rPr lang="en-US" dirty="0" smtClean="0"/>
              <a:t>Paste without formatting</a:t>
            </a:r>
          </a:p>
          <a:p>
            <a:pPr marL="514350" indent="-514350">
              <a:buFont typeface="+mj-lt"/>
              <a:buAutoNum type="arabicPeriod"/>
            </a:pPr>
            <a:endParaRPr lang="en-US" dirty="0"/>
          </a:p>
          <a:p>
            <a:pPr marL="514350" indent="-514350">
              <a:buFont typeface="+mj-lt"/>
              <a:buAutoNum type="arabicPeriod"/>
            </a:pPr>
            <a:r>
              <a:rPr lang="en-US" dirty="0" smtClean="0"/>
              <a:t>Use only included formatting styles</a:t>
            </a:r>
            <a:endParaRPr lang="en-US" dirty="0"/>
          </a:p>
        </p:txBody>
      </p:sp>
    </p:spTree>
    <p:extLst>
      <p:ext uri="{BB962C8B-B14F-4D97-AF65-F5344CB8AC3E}">
        <p14:creationId xmlns:p14="http://schemas.microsoft.com/office/powerpoint/2010/main" val="168530811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Paste without Formatting</a:t>
            </a:r>
            <a:endParaRPr lang="en-US" dirty="0"/>
          </a:p>
        </p:txBody>
      </p:sp>
      <p:sp>
        <p:nvSpPr>
          <p:cNvPr id="3" name="Content Placeholder 2"/>
          <p:cNvSpPr>
            <a:spLocks noGrp="1"/>
          </p:cNvSpPr>
          <p:nvPr>
            <p:ph idx="1"/>
          </p:nvPr>
        </p:nvSpPr>
        <p:spPr>
          <a:xfrm>
            <a:off x="4166264" y="2294587"/>
            <a:ext cx="4733415" cy="3152130"/>
          </a:xfrm>
        </p:spPr>
        <p:txBody>
          <a:bodyPr numCol="1"/>
          <a:lstStyle/>
          <a:p>
            <a:pPr marL="514350" indent="-514350">
              <a:buFont typeface="+mj-lt"/>
              <a:buAutoNum type="arabicPeriod"/>
            </a:pPr>
            <a:r>
              <a:rPr lang="en-US" sz="2400" dirty="0" smtClean="0"/>
              <a:t>Click the Document icon in the floating palette</a:t>
            </a:r>
          </a:p>
          <a:p>
            <a:pPr marL="514350" indent="-514350">
              <a:buFont typeface="+mj-lt"/>
              <a:buAutoNum type="arabicPeriod"/>
            </a:pPr>
            <a:endParaRPr lang="en-US" sz="2400" dirty="0" smtClean="0"/>
          </a:p>
          <a:p>
            <a:pPr marL="514350" indent="-514350">
              <a:buFont typeface="+mj-lt"/>
              <a:buAutoNum type="arabicPeriod"/>
            </a:pPr>
            <a:r>
              <a:rPr lang="en-US" sz="2400" dirty="0" smtClean="0"/>
              <a:t>Click the Clipboard icon with a W on it</a:t>
            </a:r>
          </a:p>
          <a:p>
            <a:pPr marL="914400" lvl="1" indent="-514350"/>
            <a:r>
              <a:rPr lang="en-US" sz="2400" dirty="0" smtClean="0"/>
              <a:t>On hover it should read ‘Paste from Word, strip font’</a:t>
            </a:r>
            <a:endParaRPr lang="en-US" sz="2400" dirty="0"/>
          </a:p>
        </p:txBody>
      </p:sp>
      <p:sp>
        <p:nvSpPr>
          <p:cNvPr id="6" name="Rectangle 5"/>
          <p:cNvSpPr/>
          <p:nvPr/>
        </p:nvSpPr>
        <p:spPr>
          <a:xfrm>
            <a:off x="457199" y="1417638"/>
            <a:ext cx="8229602" cy="584776"/>
          </a:xfrm>
          <a:prstGeom prst="rect">
            <a:avLst/>
          </a:prstGeom>
        </p:spPr>
        <p:txBody>
          <a:bodyPr wrap="square">
            <a:spAutoFit/>
          </a:bodyPr>
          <a:lstStyle/>
          <a:p>
            <a:pPr marL="0" indent="0">
              <a:buNone/>
            </a:pPr>
            <a:r>
              <a:rPr lang="en-US" sz="3200" dirty="0" smtClean="0"/>
              <a:t>To paste plain text/remove rich text formatting:</a:t>
            </a:r>
          </a:p>
        </p:txBody>
      </p:sp>
      <p:pic>
        <p:nvPicPr>
          <p:cNvPr id="7" name="Picture 6"/>
          <p:cNvPicPr>
            <a:picLocks noChangeAspect="1"/>
          </p:cNvPicPr>
          <p:nvPr/>
        </p:nvPicPr>
        <p:blipFill>
          <a:blip r:embed="rId2"/>
          <a:stretch>
            <a:fillRect/>
          </a:stretch>
        </p:blipFill>
        <p:spPr>
          <a:xfrm>
            <a:off x="376211" y="2294587"/>
            <a:ext cx="3644900" cy="1193800"/>
          </a:xfrm>
          <a:prstGeom prst="rect">
            <a:avLst/>
          </a:prstGeom>
        </p:spPr>
      </p:pic>
      <p:pic>
        <p:nvPicPr>
          <p:cNvPr id="8" name="Picture 7"/>
          <p:cNvPicPr>
            <a:picLocks noChangeAspect="1"/>
          </p:cNvPicPr>
          <p:nvPr/>
        </p:nvPicPr>
        <p:blipFill>
          <a:blip r:embed="rId3"/>
          <a:stretch>
            <a:fillRect/>
          </a:stretch>
        </p:blipFill>
        <p:spPr>
          <a:xfrm>
            <a:off x="376211" y="4055200"/>
            <a:ext cx="3790053" cy="1391517"/>
          </a:xfrm>
          <a:prstGeom prst="rect">
            <a:avLst/>
          </a:prstGeom>
        </p:spPr>
      </p:pic>
    </p:spTree>
    <p:extLst>
      <p:ext uri="{BB962C8B-B14F-4D97-AF65-F5344CB8AC3E}">
        <p14:creationId xmlns:p14="http://schemas.microsoft.com/office/powerpoint/2010/main" val="150936100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only included styles</a:t>
            </a:r>
            <a:endParaRPr lang="en-US" dirty="0"/>
          </a:p>
        </p:txBody>
      </p:sp>
      <p:sp>
        <p:nvSpPr>
          <p:cNvPr id="3" name="Content Placeholder 2"/>
          <p:cNvSpPr>
            <a:spLocks noGrp="1"/>
          </p:cNvSpPr>
          <p:nvPr>
            <p:ph idx="1"/>
          </p:nvPr>
        </p:nvSpPr>
        <p:spPr/>
        <p:txBody>
          <a:bodyPr/>
          <a:lstStyle/>
          <a:p>
            <a:pPr marL="0" indent="0">
              <a:buNone/>
            </a:pPr>
            <a:r>
              <a:rPr lang="en-US" dirty="0" smtClean="0"/>
              <a:t>Only choose styles from the dropdown menu.</a:t>
            </a:r>
            <a:endParaRPr lang="en-US" dirty="0"/>
          </a:p>
        </p:txBody>
      </p:sp>
      <p:pic>
        <p:nvPicPr>
          <p:cNvPr id="4" name="Picture 3"/>
          <p:cNvPicPr>
            <a:picLocks noChangeAspect="1"/>
          </p:cNvPicPr>
          <p:nvPr/>
        </p:nvPicPr>
        <p:blipFill>
          <a:blip r:embed="rId2"/>
          <a:stretch>
            <a:fillRect/>
          </a:stretch>
        </p:blipFill>
        <p:spPr>
          <a:xfrm>
            <a:off x="2441521" y="2539814"/>
            <a:ext cx="4477292" cy="3074631"/>
          </a:xfrm>
          <a:prstGeom prst="rect">
            <a:avLst/>
          </a:prstGeom>
        </p:spPr>
      </p:pic>
    </p:spTree>
    <p:extLst>
      <p:ext uri="{BB962C8B-B14F-4D97-AF65-F5344CB8AC3E}">
        <p14:creationId xmlns:p14="http://schemas.microsoft.com/office/powerpoint/2010/main" val="120618763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Editor</a:t>
            </a:r>
            <a:endParaRPr lang="en-US" dirty="0"/>
          </a:p>
        </p:txBody>
      </p:sp>
      <p:sp>
        <p:nvSpPr>
          <p:cNvPr id="3" name="Content Placeholder 2"/>
          <p:cNvSpPr>
            <a:spLocks noGrp="1"/>
          </p:cNvSpPr>
          <p:nvPr>
            <p:ph idx="1"/>
          </p:nvPr>
        </p:nvSpPr>
        <p:spPr>
          <a:xfrm>
            <a:off x="457200" y="1600201"/>
            <a:ext cx="8229600" cy="2398026"/>
          </a:xfrm>
        </p:spPr>
        <p:txBody>
          <a:bodyPr/>
          <a:lstStyle/>
          <a:p>
            <a:pPr marL="0" indent="0">
              <a:buNone/>
            </a:pPr>
            <a:r>
              <a:rPr lang="en-US" sz="2400" dirty="0" smtClean="0"/>
              <a:t>Some items cannot be edited in Page Editor view and will need to be editing in the Content Editor, e.g. Related items.</a:t>
            </a:r>
          </a:p>
          <a:p>
            <a:r>
              <a:rPr lang="en-US" sz="2400" dirty="0" smtClean="0"/>
              <a:t>Related items</a:t>
            </a:r>
            <a:endParaRPr lang="en-US" sz="2400" dirty="0"/>
          </a:p>
        </p:txBody>
      </p:sp>
      <p:pic>
        <p:nvPicPr>
          <p:cNvPr id="4" name="Picture 3"/>
          <p:cNvPicPr>
            <a:picLocks noChangeAspect="1"/>
          </p:cNvPicPr>
          <p:nvPr/>
        </p:nvPicPr>
        <p:blipFill>
          <a:blip r:embed="rId3"/>
          <a:stretch>
            <a:fillRect/>
          </a:stretch>
        </p:blipFill>
        <p:spPr>
          <a:xfrm>
            <a:off x="1131063" y="3245160"/>
            <a:ext cx="6837494" cy="2062659"/>
          </a:xfrm>
          <a:prstGeom prst="rect">
            <a:avLst/>
          </a:prstGeom>
        </p:spPr>
      </p:pic>
    </p:spTree>
    <p:extLst>
      <p:ext uri="{BB962C8B-B14F-4D97-AF65-F5344CB8AC3E}">
        <p14:creationId xmlns:p14="http://schemas.microsoft.com/office/powerpoint/2010/main" val="189551198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Items</a:t>
            </a:r>
            <a:endParaRPr lang="en-US" dirty="0"/>
          </a:p>
        </p:txBody>
      </p:sp>
      <p:sp>
        <p:nvSpPr>
          <p:cNvPr id="3" name="Content Placeholder 2"/>
          <p:cNvSpPr>
            <a:spLocks noGrp="1"/>
          </p:cNvSpPr>
          <p:nvPr>
            <p:ph idx="1"/>
          </p:nvPr>
        </p:nvSpPr>
        <p:spPr>
          <a:xfrm>
            <a:off x="4596469" y="1420532"/>
            <a:ext cx="4116660" cy="4525963"/>
          </a:xfrm>
        </p:spPr>
        <p:txBody>
          <a:bodyPr/>
          <a:lstStyle/>
          <a:p>
            <a:r>
              <a:rPr lang="en-US" dirty="0" smtClean="0"/>
              <a:t>Image and content sliders</a:t>
            </a:r>
          </a:p>
          <a:p>
            <a:r>
              <a:rPr lang="en-US" dirty="0" smtClean="0"/>
              <a:t>Navigation block</a:t>
            </a:r>
          </a:p>
          <a:p>
            <a:r>
              <a:rPr lang="en-US" dirty="0" smtClean="0"/>
              <a:t>Sidebar items (Right Column)</a:t>
            </a:r>
          </a:p>
        </p:txBody>
      </p:sp>
      <p:pic>
        <p:nvPicPr>
          <p:cNvPr id="4" name="Picture 3"/>
          <p:cNvPicPr>
            <a:picLocks noChangeAspect="1"/>
          </p:cNvPicPr>
          <p:nvPr/>
        </p:nvPicPr>
        <p:blipFill>
          <a:blip r:embed="rId3"/>
          <a:stretch>
            <a:fillRect/>
          </a:stretch>
        </p:blipFill>
        <p:spPr>
          <a:xfrm>
            <a:off x="457200" y="1600200"/>
            <a:ext cx="2975676" cy="4355402"/>
          </a:xfrm>
          <a:prstGeom prst="rect">
            <a:avLst/>
          </a:prstGeom>
        </p:spPr>
      </p:pic>
    </p:spTree>
    <p:extLst>
      <p:ext uri="{BB962C8B-B14F-4D97-AF65-F5344CB8AC3E}">
        <p14:creationId xmlns:p14="http://schemas.microsoft.com/office/powerpoint/2010/main" val="89039971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Creating Links</a:t>
            </a:r>
            <a:endParaRPr lang="en-US" dirty="0"/>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1606442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Creating Links</a:t>
            </a:r>
            <a:endParaRPr lang="en-US" dirty="0"/>
          </a:p>
        </p:txBody>
      </p:sp>
      <p:sp>
        <p:nvSpPr>
          <p:cNvPr id="5" name="Content Placeholder 4"/>
          <p:cNvSpPr>
            <a:spLocks noGrp="1"/>
          </p:cNvSpPr>
          <p:nvPr>
            <p:ph idx="1"/>
          </p:nvPr>
        </p:nvSpPr>
        <p:spPr/>
        <p:txBody>
          <a:bodyPr/>
          <a:lstStyle/>
          <a:p>
            <a:pPr marL="0" indent="0">
              <a:buNone/>
            </a:pPr>
            <a:r>
              <a:rPr lang="en-US" dirty="0" smtClean="0"/>
              <a:t>You can create 3 types of hyperlinks (or links):</a:t>
            </a:r>
          </a:p>
          <a:p>
            <a:pPr marL="0" indent="0">
              <a:buNone/>
            </a:pPr>
            <a:endParaRPr lang="en-US" dirty="0" smtClean="0"/>
          </a:p>
          <a:p>
            <a:pPr marL="514350" indent="-514350">
              <a:buFont typeface="+mj-lt"/>
              <a:buAutoNum type="arabicPeriod"/>
            </a:pPr>
            <a:r>
              <a:rPr lang="en-US" dirty="0" smtClean="0"/>
              <a:t>Internal links</a:t>
            </a:r>
          </a:p>
          <a:p>
            <a:pPr marL="514350" indent="-514350">
              <a:buFont typeface="+mj-lt"/>
              <a:buAutoNum type="arabicPeriod"/>
            </a:pPr>
            <a:r>
              <a:rPr lang="en-US" dirty="0" smtClean="0"/>
              <a:t>External links</a:t>
            </a:r>
          </a:p>
          <a:p>
            <a:pPr marL="514350" indent="-514350">
              <a:buFont typeface="+mj-lt"/>
              <a:buAutoNum type="arabicPeriod"/>
            </a:pPr>
            <a:r>
              <a:rPr lang="en-US" dirty="0" smtClean="0"/>
              <a:t>E-mail links</a:t>
            </a:r>
            <a:endParaRPr lang="en-US" dirty="0"/>
          </a:p>
        </p:txBody>
      </p:sp>
    </p:spTree>
    <p:extLst>
      <p:ext uri="{BB962C8B-B14F-4D97-AF65-F5344CB8AC3E}">
        <p14:creationId xmlns:p14="http://schemas.microsoft.com/office/powerpoint/2010/main" val="11504099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Hyperlink Manager</a:t>
            </a:r>
            <a:endParaRPr lang="en-US" dirty="0"/>
          </a:p>
        </p:txBody>
      </p:sp>
      <p:sp>
        <p:nvSpPr>
          <p:cNvPr id="3" name="Content Placeholder 2"/>
          <p:cNvSpPr>
            <a:spLocks noGrp="1"/>
          </p:cNvSpPr>
          <p:nvPr>
            <p:ph idx="1"/>
          </p:nvPr>
        </p:nvSpPr>
        <p:spPr>
          <a:xfrm>
            <a:off x="457200" y="1600200"/>
            <a:ext cx="8229600" cy="1570065"/>
          </a:xfrm>
        </p:spPr>
        <p:txBody>
          <a:bodyPr/>
          <a:lstStyle/>
          <a:p>
            <a:pPr marL="0" indent="0">
              <a:buNone/>
            </a:pPr>
            <a:r>
              <a:rPr lang="en-US" sz="2400" dirty="0" smtClean="0"/>
              <a:t>The hyperlink manager can be accessed by clicking the Document icon then the Link button.</a:t>
            </a:r>
            <a:endParaRPr lang="en-US" sz="2400" dirty="0"/>
          </a:p>
        </p:txBody>
      </p:sp>
      <p:pic>
        <p:nvPicPr>
          <p:cNvPr id="4" name="Picture 3"/>
          <p:cNvPicPr>
            <a:picLocks noChangeAspect="1"/>
          </p:cNvPicPr>
          <p:nvPr/>
        </p:nvPicPr>
        <p:blipFill>
          <a:blip r:embed="rId2"/>
          <a:stretch>
            <a:fillRect/>
          </a:stretch>
        </p:blipFill>
        <p:spPr>
          <a:xfrm>
            <a:off x="2074545" y="2613570"/>
            <a:ext cx="4501929" cy="3145259"/>
          </a:xfrm>
          <a:prstGeom prst="rect">
            <a:avLst/>
          </a:prstGeom>
        </p:spPr>
      </p:pic>
    </p:spTree>
    <p:extLst>
      <p:ext uri="{BB962C8B-B14F-4D97-AF65-F5344CB8AC3E}">
        <p14:creationId xmlns:p14="http://schemas.microsoft.com/office/powerpoint/2010/main" val="122576903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Internal Links</a:t>
            </a:r>
            <a:endParaRPr lang="en-US" dirty="0"/>
          </a:p>
        </p:txBody>
      </p:sp>
      <p:sp>
        <p:nvSpPr>
          <p:cNvPr id="3" name="Content Placeholder 2"/>
          <p:cNvSpPr>
            <a:spLocks noGrp="1"/>
          </p:cNvSpPr>
          <p:nvPr>
            <p:ph idx="1"/>
          </p:nvPr>
        </p:nvSpPr>
        <p:spPr>
          <a:xfrm>
            <a:off x="418424" y="1600201"/>
            <a:ext cx="3178104" cy="4362224"/>
          </a:xfrm>
        </p:spPr>
        <p:txBody>
          <a:bodyPr/>
          <a:lstStyle/>
          <a:p>
            <a:pPr marL="0" indent="0">
              <a:buNone/>
            </a:pPr>
            <a:r>
              <a:rPr lang="en-US" sz="2400" dirty="0" smtClean="0"/>
              <a:t>Internal links are links that link to other pages that reside on the Sheridan website. Linking throughout the Sheridan site can be done through the Page Editor.</a:t>
            </a:r>
          </a:p>
          <a:p>
            <a:pPr marL="0" indent="0">
              <a:buNone/>
            </a:pPr>
            <a:endParaRPr lang="en-US" dirty="0"/>
          </a:p>
        </p:txBody>
      </p:sp>
      <p:pic>
        <p:nvPicPr>
          <p:cNvPr id="5" name="Picture 4"/>
          <p:cNvPicPr>
            <a:picLocks noChangeAspect="1"/>
          </p:cNvPicPr>
          <p:nvPr/>
        </p:nvPicPr>
        <p:blipFill>
          <a:blip r:embed="rId2"/>
          <a:stretch>
            <a:fillRect/>
          </a:stretch>
        </p:blipFill>
        <p:spPr>
          <a:xfrm>
            <a:off x="4208108" y="1600201"/>
            <a:ext cx="4255730" cy="3571581"/>
          </a:xfrm>
          <a:prstGeom prst="rect">
            <a:avLst/>
          </a:prstGeom>
        </p:spPr>
      </p:pic>
    </p:spTree>
    <p:extLst>
      <p:ext uri="{BB962C8B-B14F-4D97-AF65-F5344CB8AC3E}">
        <p14:creationId xmlns:p14="http://schemas.microsoft.com/office/powerpoint/2010/main" val="413318649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565359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External Links</a:t>
            </a:r>
            <a:endParaRPr lang="en-US" dirty="0"/>
          </a:p>
        </p:txBody>
      </p:sp>
      <p:sp>
        <p:nvSpPr>
          <p:cNvPr id="3" name="Content Placeholder 2"/>
          <p:cNvSpPr>
            <a:spLocks noGrp="1"/>
          </p:cNvSpPr>
          <p:nvPr>
            <p:ph idx="1"/>
          </p:nvPr>
        </p:nvSpPr>
        <p:spPr>
          <a:xfrm>
            <a:off x="457200" y="1600200"/>
            <a:ext cx="8229600" cy="4013203"/>
          </a:xfrm>
        </p:spPr>
        <p:txBody>
          <a:bodyPr/>
          <a:lstStyle/>
          <a:p>
            <a:pPr marL="0" indent="0">
              <a:buNone/>
            </a:pPr>
            <a:r>
              <a:rPr lang="en-US" sz="2400" dirty="0" smtClean="0"/>
              <a:t>An external link goes to a page that does not reside on the Sheridan server.</a:t>
            </a:r>
          </a:p>
          <a:p>
            <a:pPr marL="0" indent="0">
              <a:buNone/>
            </a:pPr>
            <a:endParaRPr lang="en-US" sz="2400" dirty="0"/>
          </a:p>
          <a:p>
            <a:pPr marL="0" indent="0">
              <a:buNone/>
            </a:pPr>
            <a:r>
              <a:rPr lang="en-US" sz="2400" dirty="0" smtClean="0"/>
              <a:t>You need to specify 3 items in a link:</a:t>
            </a:r>
          </a:p>
          <a:p>
            <a:pPr marL="0" indent="0">
              <a:buNone/>
            </a:pPr>
            <a:endParaRPr lang="en-US" sz="2400" dirty="0" smtClean="0"/>
          </a:p>
          <a:p>
            <a:pPr marL="457200" indent="-457200">
              <a:buFont typeface="+mj-lt"/>
              <a:buAutoNum type="arabicPeriod"/>
            </a:pPr>
            <a:r>
              <a:rPr lang="en-US" sz="2400" dirty="0" smtClean="0"/>
              <a:t>URL (destination)</a:t>
            </a:r>
          </a:p>
          <a:p>
            <a:pPr marL="457200" indent="-457200">
              <a:buFont typeface="+mj-lt"/>
              <a:buAutoNum type="arabicPeriod"/>
            </a:pPr>
            <a:r>
              <a:rPr lang="en-US" sz="2400" dirty="0" smtClean="0"/>
              <a:t>Link text (clickable text)</a:t>
            </a:r>
          </a:p>
          <a:p>
            <a:pPr marL="457200" indent="-457200">
              <a:buFont typeface="+mj-lt"/>
              <a:buAutoNum type="arabicPeriod"/>
            </a:pPr>
            <a:r>
              <a:rPr lang="en-US" sz="2400" dirty="0" smtClean="0"/>
              <a:t>Target (target window, e.g. new window)</a:t>
            </a:r>
            <a:endParaRPr lang="en-US" sz="2400" dirty="0"/>
          </a:p>
        </p:txBody>
      </p:sp>
    </p:spTree>
    <p:extLst>
      <p:ext uri="{BB962C8B-B14F-4D97-AF65-F5344CB8AC3E}">
        <p14:creationId xmlns:p14="http://schemas.microsoft.com/office/powerpoint/2010/main" val="311710636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E-mail links</a:t>
            </a:r>
            <a:endParaRPr lang="en-US" dirty="0"/>
          </a:p>
        </p:txBody>
      </p:sp>
      <p:sp>
        <p:nvSpPr>
          <p:cNvPr id="3" name="Content Placeholder 2"/>
          <p:cNvSpPr>
            <a:spLocks noGrp="1"/>
          </p:cNvSpPr>
          <p:nvPr>
            <p:ph idx="1"/>
          </p:nvPr>
        </p:nvSpPr>
        <p:spPr>
          <a:xfrm>
            <a:off x="457200" y="1600200"/>
            <a:ext cx="8229600" cy="910805"/>
          </a:xfrm>
        </p:spPr>
        <p:txBody>
          <a:bodyPr/>
          <a:lstStyle/>
          <a:p>
            <a:pPr marL="0" indent="0">
              <a:buNone/>
            </a:pPr>
            <a:r>
              <a:rPr lang="en-US" sz="2400" dirty="0" smtClean="0"/>
              <a:t>An email link composes an email in your default mail client to send to the recipient.</a:t>
            </a:r>
            <a:endParaRPr lang="en-US" sz="2400" dirty="0"/>
          </a:p>
        </p:txBody>
      </p:sp>
      <p:pic>
        <p:nvPicPr>
          <p:cNvPr id="4" name="Picture 3"/>
          <p:cNvPicPr>
            <a:picLocks noChangeAspect="1"/>
          </p:cNvPicPr>
          <p:nvPr/>
        </p:nvPicPr>
        <p:blipFill>
          <a:blip r:embed="rId2"/>
          <a:stretch>
            <a:fillRect/>
          </a:stretch>
        </p:blipFill>
        <p:spPr>
          <a:xfrm>
            <a:off x="2345982" y="2680455"/>
            <a:ext cx="4459306" cy="2943254"/>
          </a:xfrm>
          <a:prstGeom prst="rect">
            <a:avLst/>
          </a:prstGeom>
        </p:spPr>
      </p:pic>
    </p:spTree>
    <p:extLst>
      <p:ext uri="{BB962C8B-B14F-4D97-AF65-F5344CB8AC3E}">
        <p14:creationId xmlns:p14="http://schemas.microsoft.com/office/powerpoint/2010/main" val="293421971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Media library</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7892045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Uploading Media</a:t>
            </a:r>
            <a:endParaRPr lang="en-US" dirty="0"/>
          </a:p>
        </p:txBody>
      </p:sp>
      <p:sp>
        <p:nvSpPr>
          <p:cNvPr id="3" name="Content Placeholder 2"/>
          <p:cNvSpPr>
            <a:spLocks noGrp="1"/>
          </p:cNvSpPr>
          <p:nvPr>
            <p:ph idx="1"/>
          </p:nvPr>
        </p:nvSpPr>
        <p:spPr>
          <a:xfrm>
            <a:off x="457200" y="1600200"/>
            <a:ext cx="8229600" cy="3111570"/>
          </a:xfrm>
        </p:spPr>
        <p:txBody>
          <a:bodyPr/>
          <a:lstStyle/>
          <a:p>
            <a:pPr marL="0" indent="0">
              <a:buNone/>
            </a:pPr>
            <a:r>
              <a:rPr lang="en-US" sz="2800" dirty="0" smtClean="0"/>
              <a:t>Media includes images, videos, documents, etc.</a:t>
            </a:r>
          </a:p>
          <a:p>
            <a:pPr marL="514350" indent="-514350">
              <a:buFont typeface="+mj-lt"/>
              <a:buAutoNum type="arabicPeriod"/>
            </a:pPr>
            <a:endParaRPr lang="en-US" dirty="0"/>
          </a:p>
          <a:p>
            <a:pPr marL="514350" indent="-514350">
              <a:buFont typeface="+mj-lt"/>
              <a:buAutoNum type="arabicPeriod"/>
            </a:pPr>
            <a:r>
              <a:rPr lang="en-US" dirty="0" smtClean="0"/>
              <a:t>First, upload media to the Media Library and publish it.</a:t>
            </a:r>
          </a:p>
          <a:p>
            <a:pPr marL="514350" indent="-514350">
              <a:buFont typeface="+mj-lt"/>
              <a:buAutoNum type="arabicPeriod"/>
            </a:pPr>
            <a:r>
              <a:rPr lang="en-US" dirty="0" smtClean="0"/>
              <a:t>Next, insert media into the page</a:t>
            </a:r>
          </a:p>
        </p:txBody>
      </p:sp>
    </p:spTree>
    <p:extLst>
      <p:ext uri="{BB962C8B-B14F-4D97-AF65-F5344CB8AC3E}">
        <p14:creationId xmlns:p14="http://schemas.microsoft.com/office/powerpoint/2010/main" val="100422919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Uploading Media from Page Editor</a:t>
            </a:r>
            <a:endParaRPr lang="en-US" sz="4000" dirty="0"/>
          </a:p>
        </p:txBody>
      </p:sp>
      <p:sp>
        <p:nvSpPr>
          <p:cNvPr id="3" name="Content Placeholder 2"/>
          <p:cNvSpPr>
            <a:spLocks noGrp="1"/>
          </p:cNvSpPr>
          <p:nvPr>
            <p:ph idx="1"/>
          </p:nvPr>
        </p:nvSpPr>
        <p:spPr>
          <a:xfrm>
            <a:off x="457200" y="1600200"/>
            <a:ext cx="8229600" cy="1356775"/>
          </a:xfrm>
        </p:spPr>
        <p:txBody>
          <a:bodyPr/>
          <a:lstStyle/>
          <a:p>
            <a:pPr marL="0" indent="0">
              <a:buNone/>
            </a:pPr>
            <a:r>
              <a:rPr lang="en-US" dirty="0" smtClean="0"/>
              <a:t>Images can be inserted from the floating palette.</a:t>
            </a:r>
            <a:endParaRPr lang="en-US" dirty="0"/>
          </a:p>
        </p:txBody>
      </p:sp>
      <p:pic>
        <p:nvPicPr>
          <p:cNvPr id="4" name="Picture 3"/>
          <p:cNvPicPr>
            <a:picLocks noChangeAspect="1"/>
          </p:cNvPicPr>
          <p:nvPr/>
        </p:nvPicPr>
        <p:blipFill>
          <a:blip r:embed="rId3"/>
          <a:stretch>
            <a:fillRect/>
          </a:stretch>
        </p:blipFill>
        <p:spPr>
          <a:xfrm>
            <a:off x="2451100" y="3131485"/>
            <a:ext cx="4241800" cy="1752600"/>
          </a:xfrm>
          <a:prstGeom prst="rect">
            <a:avLst/>
          </a:prstGeom>
        </p:spPr>
      </p:pic>
    </p:spTree>
    <p:extLst>
      <p:ext uri="{BB962C8B-B14F-4D97-AF65-F5344CB8AC3E}">
        <p14:creationId xmlns:p14="http://schemas.microsoft.com/office/powerpoint/2010/main" val="85813472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Uploading Media from Page Editor</a:t>
            </a:r>
            <a:endParaRPr lang="en-US" sz="4000" dirty="0"/>
          </a:p>
        </p:txBody>
      </p:sp>
      <p:pic>
        <p:nvPicPr>
          <p:cNvPr id="4" name="Picture 3"/>
          <p:cNvPicPr>
            <a:picLocks noChangeAspect="1"/>
          </p:cNvPicPr>
          <p:nvPr/>
        </p:nvPicPr>
        <p:blipFill>
          <a:blip r:embed="rId3"/>
          <a:stretch>
            <a:fillRect/>
          </a:stretch>
        </p:blipFill>
        <p:spPr>
          <a:xfrm>
            <a:off x="2928897" y="1495198"/>
            <a:ext cx="3246272" cy="4216274"/>
          </a:xfrm>
          <a:prstGeom prst="rect">
            <a:avLst/>
          </a:prstGeom>
        </p:spPr>
      </p:pic>
    </p:spTree>
    <p:extLst>
      <p:ext uri="{BB962C8B-B14F-4D97-AF65-F5344CB8AC3E}">
        <p14:creationId xmlns:p14="http://schemas.microsoft.com/office/powerpoint/2010/main" val="12228763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Uploading Media from Content Editor</a:t>
            </a:r>
            <a:endParaRPr lang="en-US" sz="4000" dirty="0"/>
          </a:p>
        </p:txBody>
      </p:sp>
      <p:sp>
        <p:nvSpPr>
          <p:cNvPr id="3" name="Content Placeholder 2"/>
          <p:cNvSpPr>
            <a:spLocks noGrp="1"/>
          </p:cNvSpPr>
          <p:nvPr>
            <p:ph idx="1"/>
          </p:nvPr>
        </p:nvSpPr>
        <p:spPr>
          <a:xfrm>
            <a:off x="457200" y="1600201"/>
            <a:ext cx="8229600" cy="1114399"/>
          </a:xfrm>
        </p:spPr>
        <p:txBody>
          <a:bodyPr/>
          <a:lstStyle/>
          <a:p>
            <a:pPr marL="0" indent="0">
              <a:buNone/>
            </a:pPr>
            <a:r>
              <a:rPr lang="en-US" sz="2400" dirty="0" smtClean="0"/>
              <a:t>To access the Media Library in Content Editor, click on the blue arrow at the top right or Media Library in the bottom toolbar.</a:t>
            </a:r>
            <a:endParaRPr lang="en-US" sz="2400" dirty="0"/>
          </a:p>
        </p:txBody>
      </p:sp>
      <p:pic>
        <p:nvPicPr>
          <p:cNvPr id="4" name="Picture 3"/>
          <p:cNvPicPr>
            <a:picLocks noChangeAspect="1"/>
          </p:cNvPicPr>
          <p:nvPr/>
        </p:nvPicPr>
        <p:blipFill>
          <a:blip r:embed="rId2"/>
          <a:stretch>
            <a:fillRect/>
          </a:stretch>
        </p:blipFill>
        <p:spPr>
          <a:xfrm>
            <a:off x="1037274" y="2723939"/>
            <a:ext cx="7067030" cy="2645126"/>
          </a:xfrm>
          <a:prstGeom prst="rect">
            <a:avLst/>
          </a:prstGeom>
        </p:spPr>
      </p:pic>
    </p:spTree>
    <p:extLst>
      <p:ext uri="{BB962C8B-B14F-4D97-AF65-F5344CB8AC3E}">
        <p14:creationId xmlns:p14="http://schemas.microsoft.com/office/powerpoint/2010/main" val="245299274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05652" y="1417638"/>
            <a:ext cx="5835874" cy="3462093"/>
          </a:xfrm>
          <a:prstGeom prst="rect">
            <a:avLst/>
          </a:prstGeom>
        </p:spPr>
      </p:pic>
      <p:sp>
        <p:nvSpPr>
          <p:cNvPr id="2" name="Title 1"/>
          <p:cNvSpPr>
            <a:spLocks noGrp="1"/>
          </p:cNvSpPr>
          <p:nvPr>
            <p:ph type="title"/>
          </p:nvPr>
        </p:nvSpPr>
        <p:spPr/>
        <p:txBody>
          <a:bodyPr/>
          <a:lstStyle/>
          <a:p>
            <a:r>
              <a:rPr lang="en-US" sz="4000" dirty="0" smtClean="0"/>
              <a:t>Uploading Media from Content Editor</a:t>
            </a:r>
            <a:endParaRPr lang="en-US" sz="4000" dirty="0"/>
          </a:p>
        </p:txBody>
      </p:sp>
      <p:sp>
        <p:nvSpPr>
          <p:cNvPr id="3" name="Content Placeholder 2"/>
          <p:cNvSpPr>
            <a:spLocks noGrp="1"/>
          </p:cNvSpPr>
          <p:nvPr>
            <p:ph idx="1"/>
          </p:nvPr>
        </p:nvSpPr>
        <p:spPr>
          <a:xfrm>
            <a:off x="697978" y="5089875"/>
            <a:ext cx="7746468" cy="902684"/>
          </a:xfrm>
        </p:spPr>
        <p:txBody>
          <a:bodyPr/>
          <a:lstStyle/>
          <a:p>
            <a:pPr marL="0" indent="0">
              <a:buNone/>
            </a:pPr>
            <a:r>
              <a:rPr lang="en-US" sz="2400" dirty="0" smtClean="0"/>
              <a:t>Navigate to your Workbox and click Upload.</a:t>
            </a:r>
            <a:endParaRPr lang="en-US" sz="2400" dirty="0"/>
          </a:p>
        </p:txBody>
      </p:sp>
    </p:spTree>
    <p:extLst>
      <p:ext uri="{BB962C8B-B14F-4D97-AF65-F5344CB8AC3E}">
        <p14:creationId xmlns:p14="http://schemas.microsoft.com/office/powerpoint/2010/main" val="41584957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Enabling the Content Tree</a:t>
            </a:r>
            <a:endParaRPr lang="en-US" dirty="0"/>
          </a:p>
        </p:txBody>
      </p:sp>
      <p:sp>
        <p:nvSpPr>
          <p:cNvPr id="3" name="Content Placeholder 2"/>
          <p:cNvSpPr>
            <a:spLocks noGrp="1"/>
          </p:cNvSpPr>
          <p:nvPr>
            <p:ph idx="1"/>
          </p:nvPr>
        </p:nvSpPr>
        <p:spPr>
          <a:xfrm>
            <a:off x="457200" y="1600200"/>
            <a:ext cx="8229600" cy="1317995"/>
          </a:xfrm>
        </p:spPr>
        <p:txBody>
          <a:bodyPr/>
          <a:lstStyle/>
          <a:p>
            <a:pPr marL="0" indent="0">
              <a:buNone/>
            </a:pPr>
            <a:r>
              <a:rPr lang="en-US" dirty="0" smtClean="0"/>
              <a:t>If you don’t see the Content Tree, click View and enable it. </a:t>
            </a:r>
            <a:endParaRPr lang="en-US" dirty="0"/>
          </a:p>
        </p:txBody>
      </p:sp>
      <p:pic>
        <p:nvPicPr>
          <p:cNvPr id="4" name="Picture 3"/>
          <p:cNvPicPr>
            <a:picLocks noChangeAspect="1"/>
          </p:cNvPicPr>
          <p:nvPr/>
        </p:nvPicPr>
        <p:blipFill>
          <a:blip r:embed="rId3"/>
          <a:stretch>
            <a:fillRect/>
          </a:stretch>
        </p:blipFill>
        <p:spPr>
          <a:xfrm>
            <a:off x="1143909" y="3241232"/>
            <a:ext cx="6803685" cy="1021465"/>
          </a:xfrm>
          <a:prstGeom prst="rect">
            <a:avLst/>
          </a:prstGeom>
        </p:spPr>
      </p:pic>
    </p:spTree>
    <p:extLst>
      <p:ext uri="{BB962C8B-B14F-4D97-AF65-F5344CB8AC3E}">
        <p14:creationId xmlns:p14="http://schemas.microsoft.com/office/powerpoint/2010/main" val="286602820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Information</a:t>
            </a:r>
            <a:endParaRPr lang="en-US" dirty="0"/>
          </a:p>
        </p:txBody>
      </p:sp>
      <p:sp>
        <p:nvSpPr>
          <p:cNvPr id="3" name="Content Placeholder 2"/>
          <p:cNvSpPr>
            <a:spLocks noGrp="1"/>
          </p:cNvSpPr>
          <p:nvPr>
            <p:ph idx="1"/>
          </p:nvPr>
        </p:nvSpPr>
        <p:spPr>
          <a:xfrm>
            <a:off x="457200" y="1600200"/>
            <a:ext cx="8229600" cy="1550675"/>
          </a:xfrm>
        </p:spPr>
        <p:txBody>
          <a:bodyPr/>
          <a:lstStyle/>
          <a:p>
            <a:pPr marL="0" indent="0">
              <a:buNone/>
            </a:pPr>
            <a:r>
              <a:rPr lang="en-US" dirty="0" smtClean="0"/>
              <a:t>Include image alt tag (alternate text)</a:t>
            </a:r>
            <a:endParaRPr lang="en-US" dirty="0"/>
          </a:p>
        </p:txBody>
      </p:sp>
      <p:pic>
        <p:nvPicPr>
          <p:cNvPr id="4" name="Picture 3"/>
          <p:cNvPicPr>
            <a:picLocks noChangeAspect="1"/>
          </p:cNvPicPr>
          <p:nvPr/>
        </p:nvPicPr>
        <p:blipFill>
          <a:blip r:embed="rId3"/>
          <a:stretch>
            <a:fillRect/>
          </a:stretch>
        </p:blipFill>
        <p:spPr>
          <a:xfrm>
            <a:off x="2549559" y="2534884"/>
            <a:ext cx="4240241" cy="3136691"/>
          </a:xfrm>
          <a:prstGeom prst="rect">
            <a:avLst/>
          </a:prstGeom>
        </p:spPr>
      </p:pic>
    </p:spTree>
    <p:extLst>
      <p:ext uri="{BB962C8B-B14F-4D97-AF65-F5344CB8AC3E}">
        <p14:creationId xmlns:p14="http://schemas.microsoft.com/office/powerpoint/2010/main" val="44835408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a Web Browser</a:t>
            </a:r>
            <a:endParaRPr lang="en-US" dirty="0"/>
          </a:p>
        </p:txBody>
      </p:sp>
      <p:pic>
        <p:nvPicPr>
          <p:cNvPr id="8" name="Picture 7"/>
          <p:cNvPicPr>
            <a:picLocks noChangeAspect="1"/>
          </p:cNvPicPr>
          <p:nvPr/>
        </p:nvPicPr>
        <p:blipFill>
          <a:blip r:embed="rId2"/>
          <a:stretch>
            <a:fillRect/>
          </a:stretch>
        </p:blipFill>
        <p:spPr>
          <a:xfrm>
            <a:off x="3073793" y="1735115"/>
            <a:ext cx="2911757" cy="1064136"/>
          </a:xfrm>
          <a:prstGeom prst="rect">
            <a:avLst/>
          </a:prstGeom>
        </p:spPr>
      </p:pic>
      <p:sp>
        <p:nvSpPr>
          <p:cNvPr id="10" name="Content Placeholder 2"/>
          <p:cNvSpPr>
            <a:spLocks noGrp="1"/>
          </p:cNvSpPr>
          <p:nvPr>
            <p:ph idx="1"/>
          </p:nvPr>
        </p:nvSpPr>
        <p:spPr>
          <a:xfrm>
            <a:off x="457200" y="3234296"/>
            <a:ext cx="8229600" cy="2668793"/>
          </a:xfrm>
        </p:spPr>
        <p:txBody>
          <a:bodyPr/>
          <a:lstStyle/>
          <a:p>
            <a:r>
              <a:rPr lang="en-US" dirty="0" smtClean="0"/>
              <a:t>Internet Explorer 8 or 9</a:t>
            </a:r>
          </a:p>
          <a:p>
            <a:r>
              <a:rPr lang="en-US" dirty="0" smtClean="0"/>
              <a:t>Mozilla Firefox</a:t>
            </a:r>
          </a:p>
          <a:p>
            <a:r>
              <a:rPr lang="en-US" dirty="0" smtClean="0"/>
              <a:t>Apple Safari</a:t>
            </a:r>
          </a:p>
        </p:txBody>
      </p:sp>
    </p:spTree>
    <p:extLst>
      <p:ext uri="{BB962C8B-B14F-4D97-AF65-F5344CB8AC3E}">
        <p14:creationId xmlns:p14="http://schemas.microsoft.com/office/powerpoint/2010/main" val="388895479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Inserting Images after Upload</a:t>
            </a:r>
            <a:endParaRPr lang="en-US" sz="4000" dirty="0"/>
          </a:p>
        </p:txBody>
      </p:sp>
      <p:pic>
        <p:nvPicPr>
          <p:cNvPr id="4" name="Picture 3"/>
          <p:cNvPicPr>
            <a:picLocks noChangeAspect="1"/>
          </p:cNvPicPr>
          <p:nvPr/>
        </p:nvPicPr>
        <p:blipFill>
          <a:blip r:embed="rId3"/>
          <a:stretch>
            <a:fillRect/>
          </a:stretch>
        </p:blipFill>
        <p:spPr>
          <a:xfrm>
            <a:off x="1648981" y="1289436"/>
            <a:ext cx="5617103" cy="4343358"/>
          </a:xfrm>
          <a:prstGeom prst="rect">
            <a:avLst/>
          </a:prstGeom>
        </p:spPr>
      </p:pic>
    </p:spTree>
    <p:extLst>
      <p:ext uri="{BB962C8B-B14F-4D97-AF65-F5344CB8AC3E}">
        <p14:creationId xmlns:p14="http://schemas.microsoft.com/office/powerpoint/2010/main" val="11910909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Submitting your Changes</a:t>
            </a:r>
            <a:endParaRPr lang="en-US" dirty="0"/>
          </a:p>
        </p:txBody>
      </p:sp>
      <p:sp>
        <p:nvSpPr>
          <p:cNvPr id="3" name="Content Placeholder 2"/>
          <p:cNvSpPr>
            <a:spLocks noGrp="1"/>
          </p:cNvSpPr>
          <p:nvPr>
            <p:ph idx="1"/>
          </p:nvPr>
        </p:nvSpPr>
        <p:spPr>
          <a:xfrm>
            <a:off x="457200" y="1600200"/>
            <a:ext cx="8229600" cy="833245"/>
          </a:xfrm>
        </p:spPr>
        <p:txBody>
          <a:bodyPr/>
          <a:lstStyle/>
          <a:p>
            <a:pPr marL="0" indent="0">
              <a:buNone/>
            </a:pPr>
            <a:r>
              <a:rPr lang="en-US" dirty="0" smtClean="0"/>
              <a:t>All edits must be submitted to an Approver.</a:t>
            </a:r>
          </a:p>
        </p:txBody>
      </p:sp>
      <p:pic>
        <p:nvPicPr>
          <p:cNvPr id="4" name="Picture 3"/>
          <p:cNvPicPr>
            <a:picLocks noChangeAspect="1"/>
          </p:cNvPicPr>
          <p:nvPr/>
        </p:nvPicPr>
        <p:blipFill>
          <a:blip r:embed="rId3"/>
          <a:stretch>
            <a:fillRect/>
          </a:stretch>
        </p:blipFill>
        <p:spPr>
          <a:xfrm>
            <a:off x="1269931" y="2469398"/>
            <a:ext cx="5971592" cy="3108290"/>
          </a:xfrm>
          <a:prstGeom prst="rect">
            <a:avLst/>
          </a:prstGeom>
        </p:spPr>
      </p:pic>
    </p:spTree>
    <p:extLst>
      <p:ext uri="{BB962C8B-B14F-4D97-AF65-F5344CB8AC3E}">
        <p14:creationId xmlns:p14="http://schemas.microsoft.com/office/powerpoint/2010/main" val="21317279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settings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93284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Changing your Password</a:t>
            </a:r>
            <a:endParaRPr lang="en-US" dirty="0"/>
          </a:p>
        </p:txBody>
      </p:sp>
      <p:pic>
        <p:nvPicPr>
          <p:cNvPr id="4" name="Picture 3"/>
          <p:cNvPicPr>
            <a:picLocks noChangeAspect="1"/>
          </p:cNvPicPr>
          <p:nvPr/>
        </p:nvPicPr>
        <p:blipFill>
          <a:blip r:embed="rId2"/>
          <a:stretch>
            <a:fillRect/>
          </a:stretch>
        </p:blipFill>
        <p:spPr>
          <a:xfrm>
            <a:off x="641389" y="1934701"/>
            <a:ext cx="3404789" cy="2369880"/>
          </a:xfrm>
          <a:prstGeom prst="rect">
            <a:avLst/>
          </a:prstGeom>
        </p:spPr>
      </p:pic>
      <p:pic>
        <p:nvPicPr>
          <p:cNvPr id="5" name="Picture 4"/>
          <p:cNvPicPr>
            <a:picLocks noChangeAspect="1"/>
          </p:cNvPicPr>
          <p:nvPr/>
        </p:nvPicPr>
        <p:blipFill>
          <a:blip r:embed="rId3"/>
          <a:stretch>
            <a:fillRect/>
          </a:stretch>
        </p:blipFill>
        <p:spPr>
          <a:xfrm>
            <a:off x="4969120" y="1934701"/>
            <a:ext cx="2828571" cy="2156590"/>
          </a:xfrm>
          <a:prstGeom prst="rect">
            <a:avLst/>
          </a:prstGeom>
        </p:spPr>
      </p:pic>
      <p:pic>
        <p:nvPicPr>
          <p:cNvPr id="6" name="Picture 5"/>
          <p:cNvPicPr>
            <a:picLocks noChangeAspect="1"/>
          </p:cNvPicPr>
          <p:nvPr/>
        </p:nvPicPr>
        <p:blipFill>
          <a:blip r:embed="rId4"/>
          <a:stretch>
            <a:fillRect/>
          </a:stretch>
        </p:blipFill>
        <p:spPr>
          <a:xfrm>
            <a:off x="3307236" y="4486369"/>
            <a:ext cx="2518943" cy="1198726"/>
          </a:xfrm>
          <a:prstGeom prst="rect">
            <a:avLst/>
          </a:prstGeom>
        </p:spPr>
      </p:pic>
    </p:spTree>
    <p:extLst>
      <p:ext uri="{BB962C8B-B14F-4D97-AF65-F5344CB8AC3E}">
        <p14:creationId xmlns:p14="http://schemas.microsoft.com/office/powerpoint/2010/main" val="31091291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Optimizing images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321931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Editing Software</a:t>
            </a:r>
            <a:endParaRPr lang="en-US" dirty="0"/>
          </a:p>
        </p:txBody>
      </p:sp>
      <p:sp>
        <p:nvSpPr>
          <p:cNvPr id="3" name="Content Placeholder 2"/>
          <p:cNvSpPr>
            <a:spLocks noGrp="1"/>
          </p:cNvSpPr>
          <p:nvPr>
            <p:ph idx="1"/>
          </p:nvPr>
        </p:nvSpPr>
        <p:spPr>
          <a:xfrm>
            <a:off x="457200" y="1600201"/>
            <a:ext cx="4360789" cy="3916254"/>
          </a:xfrm>
        </p:spPr>
        <p:txBody>
          <a:bodyPr/>
          <a:lstStyle/>
          <a:p>
            <a:r>
              <a:rPr lang="en-US" dirty="0" smtClean="0"/>
              <a:t>Desktop Software</a:t>
            </a:r>
          </a:p>
          <a:p>
            <a:pPr lvl="1"/>
            <a:r>
              <a:rPr lang="en-US" dirty="0" smtClean="0"/>
              <a:t>Photoshop</a:t>
            </a:r>
          </a:p>
          <a:p>
            <a:pPr lvl="1"/>
            <a:r>
              <a:rPr lang="en-US" dirty="0" smtClean="0"/>
              <a:t>GIMP</a:t>
            </a:r>
          </a:p>
          <a:p>
            <a:endParaRPr lang="en-US" dirty="0" smtClean="0"/>
          </a:p>
          <a:p>
            <a:r>
              <a:rPr lang="en-US" dirty="0" smtClean="0"/>
              <a:t>Online Software</a:t>
            </a:r>
          </a:p>
          <a:p>
            <a:pPr lvl="1"/>
            <a:r>
              <a:rPr lang="en-US" dirty="0" err="1" smtClean="0"/>
              <a:t>FotoFlexer</a:t>
            </a:r>
            <a:endParaRPr lang="en-US" dirty="0" smtClean="0"/>
          </a:p>
          <a:p>
            <a:endParaRPr lang="en-US" dirty="0"/>
          </a:p>
        </p:txBody>
      </p:sp>
      <p:pic>
        <p:nvPicPr>
          <p:cNvPr id="4" name="Picture 3"/>
          <p:cNvPicPr>
            <a:picLocks noChangeAspect="1"/>
          </p:cNvPicPr>
          <p:nvPr/>
        </p:nvPicPr>
        <p:blipFill>
          <a:blip r:embed="rId2"/>
          <a:stretch>
            <a:fillRect/>
          </a:stretch>
        </p:blipFill>
        <p:spPr>
          <a:xfrm>
            <a:off x="4895542" y="1654354"/>
            <a:ext cx="1249618" cy="1249618"/>
          </a:xfrm>
          <a:prstGeom prst="rect">
            <a:avLst/>
          </a:prstGeom>
        </p:spPr>
      </p:pic>
      <p:pic>
        <p:nvPicPr>
          <p:cNvPr id="5" name="Picture 4"/>
          <p:cNvPicPr>
            <a:picLocks noChangeAspect="1"/>
          </p:cNvPicPr>
          <p:nvPr/>
        </p:nvPicPr>
        <p:blipFill>
          <a:blip r:embed="rId3"/>
          <a:stretch>
            <a:fillRect/>
          </a:stretch>
        </p:blipFill>
        <p:spPr>
          <a:xfrm>
            <a:off x="6692210" y="3010617"/>
            <a:ext cx="1994590" cy="1246619"/>
          </a:xfrm>
          <a:prstGeom prst="rect">
            <a:avLst/>
          </a:prstGeom>
        </p:spPr>
      </p:pic>
      <p:pic>
        <p:nvPicPr>
          <p:cNvPr id="7" name="Picture 6"/>
          <p:cNvPicPr>
            <a:picLocks noChangeAspect="1"/>
          </p:cNvPicPr>
          <p:nvPr/>
        </p:nvPicPr>
        <p:blipFill>
          <a:blip r:embed="rId4"/>
          <a:stretch>
            <a:fillRect/>
          </a:stretch>
        </p:blipFill>
        <p:spPr>
          <a:xfrm>
            <a:off x="4484373" y="4466114"/>
            <a:ext cx="3321574" cy="597883"/>
          </a:xfrm>
          <a:prstGeom prst="rect">
            <a:avLst/>
          </a:prstGeom>
        </p:spPr>
      </p:pic>
    </p:spTree>
    <p:extLst>
      <p:ext uri="{BB962C8B-B14F-4D97-AF65-F5344CB8AC3E}">
        <p14:creationId xmlns:p14="http://schemas.microsoft.com/office/powerpoint/2010/main" val="29441519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Photoshop &amp; GIMP</a:t>
            </a:r>
            <a:endParaRPr lang="en-US" dirty="0"/>
          </a:p>
        </p:txBody>
      </p:sp>
      <p:sp>
        <p:nvSpPr>
          <p:cNvPr id="3" name="Content Placeholder 2"/>
          <p:cNvSpPr>
            <a:spLocks noGrp="1"/>
          </p:cNvSpPr>
          <p:nvPr>
            <p:ph idx="1"/>
          </p:nvPr>
        </p:nvSpPr>
        <p:spPr>
          <a:xfrm>
            <a:off x="457200" y="1600201"/>
            <a:ext cx="8229600" cy="1482810"/>
          </a:xfrm>
        </p:spPr>
        <p:txBody>
          <a:bodyPr/>
          <a:lstStyle/>
          <a:p>
            <a:pPr marL="0" indent="0">
              <a:buNone/>
            </a:pPr>
            <a:r>
              <a:rPr lang="en-US" sz="2400" dirty="0" smtClean="0"/>
              <a:t>Photoshop and GIMP are similar tools that allow you to resize, crop and save for web.</a:t>
            </a:r>
            <a:endParaRPr lang="en-US" sz="2400" dirty="0"/>
          </a:p>
        </p:txBody>
      </p:sp>
      <p:pic>
        <p:nvPicPr>
          <p:cNvPr id="4" name="Picture 3"/>
          <p:cNvPicPr>
            <a:picLocks noChangeAspect="1"/>
          </p:cNvPicPr>
          <p:nvPr/>
        </p:nvPicPr>
        <p:blipFill>
          <a:blip r:embed="rId2"/>
          <a:stretch>
            <a:fillRect/>
          </a:stretch>
        </p:blipFill>
        <p:spPr>
          <a:xfrm>
            <a:off x="2476666" y="2617650"/>
            <a:ext cx="4037798" cy="3105055"/>
          </a:xfrm>
          <a:prstGeom prst="rect">
            <a:avLst/>
          </a:prstGeom>
        </p:spPr>
      </p:pic>
    </p:spTree>
    <p:extLst>
      <p:ext uri="{BB962C8B-B14F-4D97-AF65-F5344CB8AC3E}">
        <p14:creationId xmlns:p14="http://schemas.microsoft.com/office/powerpoint/2010/main" val="362085288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Fotoflexer</a:t>
            </a:r>
            <a:endParaRPr lang="en-US" dirty="0"/>
          </a:p>
        </p:txBody>
      </p:sp>
      <p:sp>
        <p:nvSpPr>
          <p:cNvPr id="3" name="Content Placeholder 2"/>
          <p:cNvSpPr>
            <a:spLocks noGrp="1"/>
          </p:cNvSpPr>
          <p:nvPr>
            <p:ph idx="1"/>
          </p:nvPr>
        </p:nvSpPr>
        <p:spPr>
          <a:xfrm>
            <a:off x="457200" y="4886279"/>
            <a:ext cx="8229600" cy="875789"/>
          </a:xfrm>
        </p:spPr>
        <p:txBody>
          <a:bodyPr/>
          <a:lstStyle/>
          <a:p>
            <a:pPr marL="0" indent="0">
              <a:buNone/>
            </a:pPr>
            <a:r>
              <a:rPr lang="en-US" sz="2400" dirty="0" smtClean="0"/>
              <a:t>Online software that allows you to do the same but without installing software. (</a:t>
            </a:r>
            <a:r>
              <a:rPr lang="en-US" sz="2400" dirty="0" smtClean="0">
                <a:solidFill>
                  <a:srgbClr val="008000"/>
                </a:solidFill>
              </a:rPr>
              <a:t>Recommended for beginners</a:t>
            </a:r>
            <a:r>
              <a:rPr lang="en-US" sz="2400" dirty="0" smtClean="0"/>
              <a:t>)</a:t>
            </a:r>
            <a:endParaRPr lang="en-US" sz="2400" dirty="0"/>
          </a:p>
        </p:txBody>
      </p:sp>
      <p:pic>
        <p:nvPicPr>
          <p:cNvPr id="5" name="Picture 4"/>
          <p:cNvPicPr>
            <a:picLocks noChangeAspect="1"/>
          </p:cNvPicPr>
          <p:nvPr/>
        </p:nvPicPr>
        <p:blipFill>
          <a:blip r:embed="rId2"/>
          <a:stretch>
            <a:fillRect/>
          </a:stretch>
        </p:blipFill>
        <p:spPr>
          <a:xfrm>
            <a:off x="1556236" y="1417637"/>
            <a:ext cx="6055828" cy="3468641"/>
          </a:xfrm>
          <a:prstGeom prst="rect">
            <a:avLst/>
          </a:prstGeom>
        </p:spPr>
      </p:pic>
    </p:spTree>
    <p:extLst>
      <p:ext uri="{BB962C8B-B14F-4D97-AF65-F5344CB8AC3E}">
        <p14:creationId xmlns:p14="http://schemas.microsoft.com/office/powerpoint/2010/main" val="37530177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Photo Editing Activity</a:t>
            </a:r>
            <a:endParaRPr lang="en-US" dirty="0"/>
          </a:p>
        </p:txBody>
      </p:sp>
      <p:sp>
        <p:nvSpPr>
          <p:cNvPr id="3" name="Content Placeholder 2"/>
          <p:cNvSpPr>
            <a:spLocks noGrp="1"/>
          </p:cNvSpPr>
          <p:nvPr>
            <p:ph idx="1"/>
          </p:nvPr>
        </p:nvSpPr>
        <p:spPr>
          <a:xfrm>
            <a:off x="457200" y="1417638"/>
            <a:ext cx="4659915" cy="5183215"/>
          </a:xfrm>
        </p:spPr>
        <p:txBody>
          <a:bodyPr/>
          <a:lstStyle/>
          <a:p>
            <a:r>
              <a:rPr lang="en-US" dirty="0" smtClean="0"/>
              <a:t>Go to </a:t>
            </a:r>
            <a:r>
              <a:rPr lang="en-US" dirty="0" smtClean="0">
                <a:hlinkClick r:id="rId2"/>
              </a:rPr>
              <a:t>http://interfacelift.com</a:t>
            </a:r>
            <a:r>
              <a:rPr lang="en-US" dirty="0" smtClean="0"/>
              <a:t> </a:t>
            </a:r>
          </a:p>
          <a:p>
            <a:pPr lvl="1"/>
            <a:r>
              <a:rPr lang="en-US" dirty="0" smtClean="0"/>
              <a:t>Click </a:t>
            </a:r>
            <a:r>
              <a:rPr lang="en-US" u="sng" dirty="0" smtClean="0"/>
              <a:t>Free Wallpaper Downloads</a:t>
            </a:r>
          </a:p>
          <a:p>
            <a:r>
              <a:rPr lang="en-US" dirty="0" smtClean="0"/>
              <a:t>Choose a photo and </a:t>
            </a:r>
            <a:r>
              <a:rPr lang="en-US" dirty="0" smtClean="0"/>
              <a:t>click </a:t>
            </a:r>
            <a:r>
              <a:rPr lang="en-US" u="sng" dirty="0" smtClean="0"/>
              <a:t>Download</a:t>
            </a:r>
            <a:endParaRPr lang="en-US" u="sng" dirty="0" smtClean="0">
              <a:solidFill>
                <a:srgbClr val="FF0080"/>
              </a:solidFill>
            </a:endParaRPr>
          </a:p>
          <a:p>
            <a:pPr lvl="1"/>
            <a:r>
              <a:rPr lang="en-US" dirty="0" smtClean="0"/>
              <a:t>Right click picture and Save As…</a:t>
            </a:r>
          </a:p>
          <a:p>
            <a:pPr lvl="2"/>
            <a:r>
              <a:rPr lang="en-US" dirty="0" smtClean="0"/>
              <a:t>Save to your Desktop</a:t>
            </a:r>
          </a:p>
        </p:txBody>
      </p:sp>
      <p:pic>
        <p:nvPicPr>
          <p:cNvPr id="4" name="Picture 3" descr="Screen Shot 2012-11-02 at 1.42.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8667" y="1954294"/>
            <a:ext cx="3668070" cy="2732490"/>
          </a:xfrm>
          <a:prstGeom prst="rect">
            <a:avLst/>
          </a:prstGeom>
        </p:spPr>
      </p:pic>
    </p:spTree>
    <p:extLst>
      <p:ext uri="{BB962C8B-B14F-4D97-AF65-F5344CB8AC3E}">
        <p14:creationId xmlns:p14="http://schemas.microsoft.com/office/powerpoint/2010/main" val="39907866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Photo Editing Activity</a:t>
            </a:r>
            <a:endParaRPr lang="en-US" dirty="0"/>
          </a:p>
        </p:txBody>
      </p:sp>
      <p:sp>
        <p:nvSpPr>
          <p:cNvPr id="3" name="Content Placeholder 2"/>
          <p:cNvSpPr>
            <a:spLocks noGrp="1"/>
          </p:cNvSpPr>
          <p:nvPr>
            <p:ph idx="1"/>
          </p:nvPr>
        </p:nvSpPr>
        <p:spPr>
          <a:xfrm>
            <a:off x="457200" y="1600200"/>
            <a:ext cx="4551373" cy="4222503"/>
          </a:xfrm>
        </p:spPr>
        <p:txBody>
          <a:bodyPr/>
          <a:lstStyle/>
          <a:p>
            <a:r>
              <a:rPr lang="en-US" dirty="0" smtClean="0"/>
              <a:t>Go to </a:t>
            </a:r>
            <a:r>
              <a:rPr lang="en-US" dirty="0" smtClean="0">
                <a:hlinkClick r:id="rId2"/>
              </a:rPr>
              <a:t>http:/</a:t>
            </a:r>
            <a:r>
              <a:rPr lang="en-US" dirty="0" smtClean="0">
                <a:hlinkClick r:id="rId2"/>
              </a:rPr>
              <a:t>/fotoflexer.com</a:t>
            </a:r>
            <a:r>
              <a:rPr lang="en-US" dirty="0" smtClean="0"/>
              <a:t> </a:t>
            </a:r>
          </a:p>
          <a:p>
            <a:r>
              <a:rPr lang="en-US" dirty="0" smtClean="0"/>
              <a:t>Click Upload Photo</a:t>
            </a:r>
          </a:p>
          <a:p>
            <a:r>
              <a:rPr lang="en-US" dirty="0" smtClean="0"/>
              <a:t>Click Upload to select from your computer</a:t>
            </a:r>
            <a:endParaRPr lang="en-US" dirty="0" smtClean="0"/>
          </a:p>
        </p:txBody>
      </p:sp>
      <p:pic>
        <p:nvPicPr>
          <p:cNvPr id="5" name="Picture 4"/>
          <p:cNvPicPr>
            <a:picLocks noChangeAspect="1"/>
          </p:cNvPicPr>
          <p:nvPr/>
        </p:nvPicPr>
        <p:blipFill>
          <a:blip r:embed="rId3"/>
          <a:stretch>
            <a:fillRect/>
          </a:stretch>
        </p:blipFill>
        <p:spPr>
          <a:xfrm>
            <a:off x="4892303" y="1900628"/>
            <a:ext cx="4107532" cy="2633837"/>
          </a:xfrm>
          <a:prstGeom prst="rect">
            <a:avLst/>
          </a:prstGeom>
        </p:spPr>
      </p:pic>
    </p:spTree>
    <p:extLst>
      <p:ext uri="{BB962C8B-B14F-4D97-AF65-F5344CB8AC3E}">
        <p14:creationId xmlns:p14="http://schemas.microsoft.com/office/powerpoint/2010/main" val="2390365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Logging in</a:t>
            </a:r>
            <a:endParaRPr lang="en-US" dirty="0"/>
          </a:p>
        </p:txBody>
      </p:sp>
      <p:sp>
        <p:nvSpPr>
          <p:cNvPr id="3" name="Content Placeholder 2"/>
          <p:cNvSpPr>
            <a:spLocks noGrp="1"/>
          </p:cNvSpPr>
          <p:nvPr>
            <p:ph idx="1"/>
          </p:nvPr>
        </p:nvSpPr>
        <p:spPr>
          <a:xfrm>
            <a:off x="3928955" y="1417638"/>
            <a:ext cx="4960803" cy="3949708"/>
          </a:xfrm>
        </p:spPr>
        <p:txBody>
          <a:bodyPr numCol="1"/>
          <a:lstStyle/>
          <a:p>
            <a:pPr marL="514350" indent="-514350">
              <a:buFont typeface="+mj-lt"/>
              <a:buAutoNum type="arabicPeriod"/>
            </a:pPr>
            <a:r>
              <a:rPr lang="en-US" dirty="0" smtClean="0"/>
              <a:t>Select User Interface view:</a:t>
            </a:r>
            <a:endParaRPr lang="en-US" dirty="0"/>
          </a:p>
          <a:p>
            <a:pPr lvl="1"/>
            <a:r>
              <a:rPr lang="en-US" dirty="0" smtClean="0"/>
              <a:t>Desktop</a:t>
            </a:r>
          </a:p>
          <a:p>
            <a:pPr lvl="1"/>
            <a:r>
              <a:rPr lang="en-US" dirty="0" smtClean="0"/>
              <a:t>Content Editor</a:t>
            </a:r>
          </a:p>
          <a:p>
            <a:pPr lvl="1"/>
            <a:r>
              <a:rPr lang="en-US" b="1" dirty="0" smtClean="0">
                <a:solidFill>
                  <a:srgbClr val="FF0080"/>
                </a:solidFill>
              </a:rPr>
              <a:t>Page Editor</a:t>
            </a:r>
          </a:p>
          <a:p>
            <a:pPr marL="514350" indent="-514350">
              <a:buFont typeface="+mj-lt"/>
              <a:buAutoNum type="arabicPeriod"/>
            </a:pPr>
            <a:r>
              <a:rPr lang="en-US" dirty="0" smtClean="0"/>
              <a:t>Input login credentials</a:t>
            </a:r>
          </a:p>
          <a:p>
            <a:pPr marL="514350" indent="-514350">
              <a:buFont typeface="+mj-lt"/>
              <a:buAutoNum type="arabicPeriod"/>
            </a:pPr>
            <a:r>
              <a:rPr lang="en-US" dirty="0" smtClean="0"/>
              <a:t>Click Login</a:t>
            </a:r>
          </a:p>
        </p:txBody>
      </p:sp>
      <p:pic>
        <p:nvPicPr>
          <p:cNvPr id="6" name="Picture 5"/>
          <p:cNvPicPr>
            <a:picLocks noChangeAspect="1"/>
          </p:cNvPicPr>
          <p:nvPr/>
        </p:nvPicPr>
        <p:blipFill>
          <a:blip r:embed="rId2"/>
          <a:stretch>
            <a:fillRect/>
          </a:stretch>
        </p:blipFill>
        <p:spPr>
          <a:xfrm>
            <a:off x="337405" y="1417638"/>
            <a:ext cx="3285577" cy="3413966"/>
          </a:xfrm>
          <a:prstGeom prst="rect">
            <a:avLst/>
          </a:prstGeom>
        </p:spPr>
      </p:pic>
    </p:spTree>
    <p:extLst>
      <p:ext uri="{BB962C8B-B14F-4D97-AF65-F5344CB8AC3E}">
        <p14:creationId xmlns:p14="http://schemas.microsoft.com/office/powerpoint/2010/main" val="6262131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1920" y="1417638"/>
            <a:ext cx="8097341" cy="3644805"/>
          </a:xfrm>
          <a:prstGeom prst="rect">
            <a:avLst/>
          </a:prstGeom>
        </p:spPr>
      </p:pic>
      <p:sp>
        <p:nvSpPr>
          <p:cNvPr id="2" name="Title 1"/>
          <p:cNvSpPr>
            <a:spLocks noGrp="1"/>
          </p:cNvSpPr>
          <p:nvPr>
            <p:ph type="title"/>
          </p:nvPr>
        </p:nvSpPr>
        <p:spPr/>
        <p:txBody>
          <a:bodyPr/>
          <a:lstStyle/>
          <a:p>
            <a:r>
              <a:rPr lang="en-US" dirty="0" smtClean="0"/>
              <a:t>Photo Editing Activity</a:t>
            </a:r>
            <a:endParaRPr lang="en-US" dirty="0"/>
          </a:p>
        </p:txBody>
      </p:sp>
      <p:sp>
        <p:nvSpPr>
          <p:cNvPr id="3" name="Content Placeholder 2"/>
          <p:cNvSpPr>
            <a:spLocks noGrp="1"/>
          </p:cNvSpPr>
          <p:nvPr>
            <p:ph idx="1"/>
          </p:nvPr>
        </p:nvSpPr>
        <p:spPr>
          <a:xfrm>
            <a:off x="457200" y="4812006"/>
            <a:ext cx="8229600" cy="1216416"/>
          </a:xfrm>
        </p:spPr>
        <p:txBody>
          <a:bodyPr/>
          <a:lstStyle/>
          <a:p>
            <a:pPr marL="0" indent="0">
              <a:buNone/>
            </a:pPr>
            <a:r>
              <a:rPr lang="en-US" dirty="0" smtClean="0"/>
              <a:t>Choose the image from your Desktop where you saved it and click Open</a:t>
            </a:r>
          </a:p>
        </p:txBody>
      </p:sp>
    </p:spTree>
    <p:extLst>
      <p:ext uri="{BB962C8B-B14F-4D97-AF65-F5344CB8AC3E}">
        <p14:creationId xmlns:p14="http://schemas.microsoft.com/office/powerpoint/2010/main" val="3500086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Photo Editing Activity</a:t>
            </a:r>
            <a:endParaRPr lang="en-US" dirty="0"/>
          </a:p>
        </p:txBody>
      </p:sp>
      <p:pic>
        <p:nvPicPr>
          <p:cNvPr id="5" name="Picture 4"/>
          <p:cNvPicPr>
            <a:picLocks noChangeAspect="1"/>
          </p:cNvPicPr>
          <p:nvPr/>
        </p:nvPicPr>
        <p:blipFill>
          <a:blip r:embed="rId3"/>
          <a:stretch>
            <a:fillRect/>
          </a:stretch>
        </p:blipFill>
        <p:spPr>
          <a:xfrm>
            <a:off x="1444429" y="1286216"/>
            <a:ext cx="6243026" cy="3454639"/>
          </a:xfrm>
          <a:prstGeom prst="rect">
            <a:avLst/>
          </a:prstGeom>
        </p:spPr>
      </p:pic>
    </p:spTree>
    <p:extLst>
      <p:ext uri="{BB962C8B-B14F-4D97-AF65-F5344CB8AC3E}">
        <p14:creationId xmlns:p14="http://schemas.microsoft.com/office/powerpoint/2010/main" val="801071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146533" y="2012453"/>
            <a:ext cx="5036008" cy="3582663"/>
          </a:xfrm>
          <a:prstGeom prst="rect">
            <a:avLst/>
          </a:prstGeom>
        </p:spPr>
      </p:pic>
      <p:sp>
        <p:nvSpPr>
          <p:cNvPr id="2" name="Title 1"/>
          <p:cNvSpPr>
            <a:spLocks noGrp="1"/>
          </p:cNvSpPr>
          <p:nvPr>
            <p:ph type="title"/>
          </p:nvPr>
        </p:nvSpPr>
        <p:spPr/>
        <p:txBody>
          <a:bodyPr/>
          <a:lstStyle/>
          <a:p>
            <a:r>
              <a:rPr lang="en-US" dirty="0" smtClean="0"/>
              <a:t>Photo Editing Activity</a:t>
            </a:r>
            <a:endParaRPr lang="en-US" dirty="0"/>
          </a:p>
        </p:txBody>
      </p:sp>
      <p:sp>
        <p:nvSpPr>
          <p:cNvPr id="3" name="Content Placeholder 2"/>
          <p:cNvSpPr>
            <a:spLocks noGrp="1"/>
          </p:cNvSpPr>
          <p:nvPr>
            <p:ph idx="1"/>
          </p:nvPr>
        </p:nvSpPr>
        <p:spPr>
          <a:xfrm>
            <a:off x="457200" y="1350581"/>
            <a:ext cx="8229600" cy="849703"/>
          </a:xfrm>
        </p:spPr>
        <p:txBody>
          <a:bodyPr/>
          <a:lstStyle/>
          <a:p>
            <a:pPr marL="0" indent="0">
              <a:buNone/>
            </a:pPr>
            <a:r>
              <a:rPr lang="en-US" dirty="0" smtClean="0"/>
              <a:t>Cropping an image</a:t>
            </a:r>
          </a:p>
        </p:txBody>
      </p:sp>
    </p:spTree>
    <p:extLst>
      <p:ext uri="{BB962C8B-B14F-4D97-AF65-F5344CB8AC3E}">
        <p14:creationId xmlns:p14="http://schemas.microsoft.com/office/powerpoint/2010/main" val="9401583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Photo Editing Activity</a:t>
            </a:r>
            <a:endParaRPr lang="en-US" dirty="0"/>
          </a:p>
        </p:txBody>
      </p:sp>
      <p:sp>
        <p:nvSpPr>
          <p:cNvPr id="3" name="Content Placeholder 2"/>
          <p:cNvSpPr>
            <a:spLocks noGrp="1"/>
          </p:cNvSpPr>
          <p:nvPr>
            <p:ph idx="1"/>
          </p:nvPr>
        </p:nvSpPr>
        <p:spPr>
          <a:xfrm>
            <a:off x="457200" y="1350581"/>
            <a:ext cx="8229600" cy="1404247"/>
          </a:xfrm>
        </p:spPr>
        <p:txBody>
          <a:bodyPr/>
          <a:lstStyle/>
          <a:p>
            <a:pPr marL="0" indent="0">
              <a:buNone/>
            </a:pPr>
            <a:r>
              <a:rPr lang="en-US" dirty="0" smtClean="0"/>
              <a:t>Resizing an image (400 pixels wide) and click </a:t>
            </a:r>
            <a:r>
              <a:rPr lang="en-US" u="sng" dirty="0" smtClean="0"/>
              <a:t>Apply</a:t>
            </a:r>
          </a:p>
        </p:txBody>
      </p:sp>
      <p:pic>
        <p:nvPicPr>
          <p:cNvPr id="4" name="Picture 3"/>
          <p:cNvPicPr>
            <a:picLocks noChangeAspect="1"/>
          </p:cNvPicPr>
          <p:nvPr/>
        </p:nvPicPr>
        <p:blipFill>
          <a:blip r:embed="rId3"/>
          <a:stretch>
            <a:fillRect/>
          </a:stretch>
        </p:blipFill>
        <p:spPr>
          <a:xfrm>
            <a:off x="1674985" y="2245005"/>
            <a:ext cx="3583713" cy="3506143"/>
          </a:xfrm>
          <a:prstGeom prst="rect">
            <a:avLst/>
          </a:prstGeom>
        </p:spPr>
      </p:pic>
      <p:sp>
        <p:nvSpPr>
          <p:cNvPr id="6" name="TextBox 5"/>
          <p:cNvSpPr txBox="1"/>
          <p:nvPr/>
        </p:nvSpPr>
        <p:spPr>
          <a:xfrm>
            <a:off x="5464711" y="4543676"/>
            <a:ext cx="2763659" cy="646331"/>
          </a:xfrm>
          <a:prstGeom prst="rect">
            <a:avLst/>
          </a:prstGeom>
          <a:noFill/>
        </p:spPr>
        <p:txBody>
          <a:bodyPr wrap="square" rtlCol="0">
            <a:spAutoFit/>
          </a:bodyPr>
          <a:lstStyle/>
          <a:p>
            <a:r>
              <a:rPr lang="en-US" dirty="0" smtClean="0">
                <a:solidFill>
                  <a:srgbClr val="FF0080"/>
                </a:solidFill>
              </a:rPr>
              <a:t>* Images should be no larger than 600 pixels wide</a:t>
            </a:r>
          </a:p>
        </p:txBody>
      </p:sp>
    </p:spTree>
    <p:extLst>
      <p:ext uri="{BB962C8B-B14F-4D97-AF65-F5344CB8AC3E}">
        <p14:creationId xmlns:p14="http://schemas.microsoft.com/office/powerpoint/2010/main" val="24046957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Photo Editing Activity</a:t>
            </a:r>
            <a:endParaRPr lang="en-US" dirty="0"/>
          </a:p>
        </p:txBody>
      </p:sp>
      <p:sp>
        <p:nvSpPr>
          <p:cNvPr id="3" name="Content Placeholder 2"/>
          <p:cNvSpPr>
            <a:spLocks noGrp="1"/>
          </p:cNvSpPr>
          <p:nvPr>
            <p:ph idx="1"/>
          </p:nvPr>
        </p:nvSpPr>
        <p:spPr>
          <a:xfrm>
            <a:off x="457200" y="1350581"/>
            <a:ext cx="8229600" cy="1404247"/>
          </a:xfrm>
        </p:spPr>
        <p:txBody>
          <a:bodyPr/>
          <a:lstStyle/>
          <a:p>
            <a:pPr marL="0" indent="0">
              <a:buNone/>
            </a:pPr>
            <a:r>
              <a:rPr lang="en-US" dirty="0" smtClean="0"/>
              <a:t>Save &gt; Save to My Computer — you’re done!</a:t>
            </a:r>
            <a:endParaRPr lang="en-US" u="sng" dirty="0" smtClean="0"/>
          </a:p>
        </p:txBody>
      </p:sp>
      <p:pic>
        <p:nvPicPr>
          <p:cNvPr id="7" name="Picture 6"/>
          <p:cNvPicPr>
            <a:picLocks noChangeAspect="1"/>
          </p:cNvPicPr>
          <p:nvPr/>
        </p:nvPicPr>
        <p:blipFill>
          <a:blip r:embed="rId3"/>
          <a:stretch>
            <a:fillRect/>
          </a:stretch>
        </p:blipFill>
        <p:spPr>
          <a:xfrm>
            <a:off x="2244914" y="2195091"/>
            <a:ext cx="4659762" cy="3431903"/>
          </a:xfrm>
          <a:prstGeom prst="rect">
            <a:avLst/>
          </a:prstGeom>
        </p:spPr>
      </p:pic>
    </p:spTree>
    <p:extLst>
      <p:ext uri="{BB962C8B-B14F-4D97-AF65-F5344CB8AC3E}">
        <p14:creationId xmlns:p14="http://schemas.microsoft.com/office/powerpoint/2010/main" val="4066227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optimizing photos</a:t>
            </a:r>
            <a:endParaRPr lang="en-US" dirty="0"/>
          </a:p>
        </p:txBody>
      </p:sp>
      <p:sp>
        <p:nvSpPr>
          <p:cNvPr id="3" name="Content Placeholder 2"/>
          <p:cNvSpPr>
            <a:spLocks noGrp="1"/>
          </p:cNvSpPr>
          <p:nvPr>
            <p:ph idx="1"/>
          </p:nvPr>
        </p:nvSpPr>
        <p:spPr>
          <a:xfrm>
            <a:off x="457200" y="1600200"/>
            <a:ext cx="8229600" cy="4356667"/>
          </a:xfrm>
        </p:spPr>
        <p:txBody>
          <a:bodyPr/>
          <a:lstStyle/>
          <a:p>
            <a:r>
              <a:rPr lang="en-US" dirty="0" smtClean="0"/>
              <a:t>Faster loading time for the end-user</a:t>
            </a:r>
          </a:p>
          <a:p>
            <a:r>
              <a:rPr lang="en-US" dirty="0" smtClean="0"/>
              <a:t>Faster uploading to the Media Library for the editor</a:t>
            </a:r>
          </a:p>
          <a:p>
            <a:r>
              <a:rPr lang="en-US" dirty="0" smtClean="0"/>
              <a:t>No need to specify image sizes in </a:t>
            </a:r>
            <a:r>
              <a:rPr lang="en-US" dirty="0" err="1" smtClean="0"/>
              <a:t>SiteCore</a:t>
            </a:r>
            <a:endParaRPr lang="en-US" dirty="0" smtClean="0"/>
          </a:p>
          <a:p>
            <a:pPr lvl="1"/>
            <a:r>
              <a:rPr lang="en-US" dirty="0" err="1" smtClean="0"/>
              <a:t>SiteCore</a:t>
            </a:r>
            <a:r>
              <a:rPr lang="en-US" dirty="0" smtClean="0"/>
              <a:t> scales the images and doesn’t resize them</a:t>
            </a:r>
          </a:p>
          <a:p>
            <a:pPr lvl="2"/>
            <a:r>
              <a:rPr lang="en-US" dirty="0" smtClean="0"/>
              <a:t>This maintains the original size but makes it look smaller</a:t>
            </a:r>
            <a:endParaRPr lang="en-US" dirty="0"/>
          </a:p>
        </p:txBody>
      </p:sp>
    </p:spTree>
    <p:extLst>
      <p:ext uri="{BB962C8B-B14F-4D97-AF65-F5344CB8AC3E}">
        <p14:creationId xmlns:p14="http://schemas.microsoft.com/office/powerpoint/2010/main" val="1528283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 &amp; Contact</a:t>
            </a:r>
            <a:endParaRPr lang="en-US" dirty="0"/>
          </a:p>
        </p:txBody>
      </p:sp>
      <p:sp>
        <p:nvSpPr>
          <p:cNvPr id="3" name="Content Placeholder 2"/>
          <p:cNvSpPr>
            <a:spLocks noGrp="1"/>
          </p:cNvSpPr>
          <p:nvPr>
            <p:ph idx="1"/>
          </p:nvPr>
        </p:nvSpPr>
        <p:spPr>
          <a:xfrm>
            <a:off x="457200" y="1600200"/>
            <a:ext cx="8229600" cy="3412115"/>
          </a:xfrm>
        </p:spPr>
        <p:txBody>
          <a:bodyPr/>
          <a:lstStyle/>
          <a:p>
            <a:r>
              <a:rPr lang="en-US" dirty="0" smtClean="0"/>
              <a:t>Email </a:t>
            </a:r>
          </a:p>
          <a:p>
            <a:pPr lvl="1"/>
            <a:r>
              <a:rPr lang="en-US" dirty="0" smtClean="0">
                <a:hlinkClick r:id="rId2"/>
              </a:rPr>
              <a:t>christina.holly@</a:t>
            </a:r>
            <a:r>
              <a:rPr lang="en-US" dirty="0" smtClean="0">
                <a:hlinkClick r:id="rId2"/>
              </a:rPr>
              <a:t>sheridancollege.ca</a:t>
            </a:r>
            <a:endParaRPr lang="en-US" dirty="0" smtClean="0"/>
          </a:p>
          <a:p>
            <a:pPr lvl="1"/>
            <a:r>
              <a:rPr lang="en-US" dirty="0" smtClean="0">
                <a:hlinkClick r:id="rId3"/>
              </a:rPr>
              <a:t>janet.young1@sheridancollege.ca</a:t>
            </a:r>
            <a:r>
              <a:rPr lang="en-US" dirty="0" smtClean="0"/>
              <a:t> </a:t>
            </a:r>
            <a:endParaRPr lang="en-US" dirty="0" smtClean="0"/>
          </a:p>
          <a:p>
            <a:endParaRPr lang="en-US" dirty="0" smtClean="0"/>
          </a:p>
          <a:p>
            <a:r>
              <a:rPr lang="en-US" dirty="0" smtClean="0"/>
              <a:t>Detailed Instructional Documentation</a:t>
            </a:r>
          </a:p>
          <a:p>
            <a:pPr lvl="1"/>
            <a:r>
              <a:rPr lang="en-US" dirty="0" smtClean="0">
                <a:hlinkClick r:id="rId4"/>
              </a:rPr>
              <a:t>http://cfprod.sheridaninstitute.ca/tina/sc6train</a:t>
            </a:r>
            <a:endParaRPr lang="en-US" dirty="0" smtClean="0"/>
          </a:p>
        </p:txBody>
      </p:sp>
    </p:spTree>
    <p:extLst>
      <p:ext uri="{BB962C8B-B14F-4D97-AF65-F5344CB8AC3E}">
        <p14:creationId xmlns:p14="http://schemas.microsoft.com/office/powerpoint/2010/main" val="16185546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17438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in </a:t>
            </a:r>
            <a:r>
              <a:rPr lang="en-US" dirty="0" err="1" smtClean="0"/>
              <a:t>SiteCore</a:t>
            </a:r>
            <a:r>
              <a:rPr lang="en-US" dirty="0" smtClean="0"/>
              <a:t> 6</a:t>
            </a:r>
            <a:endParaRPr lang="en-US" dirty="0"/>
          </a:p>
        </p:txBody>
      </p:sp>
      <p:sp>
        <p:nvSpPr>
          <p:cNvPr id="3" name="Content Placeholder 2"/>
          <p:cNvSpPr>
            <a:spLocks noGrp="1"/>
          </p:cNvSpPr>
          <p:nvPr>
            <p:ph idx="1"/>
          </p:nvPr>
        </p:nvSpPr>
        <p:spPr>
          <a:xfrm>
            <a:off x="457200" y="1600200"/>
            <a:ext cx="8229600" cy="3856437"/>
          </a:xfrm>
        </p:spPr>
        <p:txBody>
          <a:bodyPr/>
          <a:lstStyle/>
          <a:p>
            <a:r>
              <a:rPr lang="en-US" dirty="0" smtClean="0"/>
              <a:t>Page Editor view</a:t>
            </a:r>
          </a:p>
          <a:p>
            <a:pPr lvl="1"/>
            <a:r>
              <a:rPr lang="en-US" dirty="0" smtClean="0"/>
              <a:t>Ribbon</a:t>
            </a:r>
          </a:p>
          <a:p>
            <a:pPr lvl="2"/>
            <a:r>
              <a:rPr lang="en-US" dirty="0" smtClean="0"/>
              <a:t>Navigation bar</a:t>
            </a:r>
          </a:p>
          <a:p>
            <a:pPr lvl="1"/>
            <a:r>
              <a:rPr lang="en-US" dirty="0" smtClean="0"/>
              <a:t>Floating palette</a:t>
            </a:r>
          </a:p>
          <a:p>
            <a:pPr lvl="1"/>
            <a:r>
              <a:rPr lang="en-US" dirty="0" smtClean="0"/>
              <a:t>Rich Text Editor via Page Editor</a:t>
            </a:r>
          </a:p>
        </p:txBody>
      </p:sp>
    </p:spTree>
    <p:extLst>
      <p:ext uri="{BB962C8B-B14F-4D97-AF65-F5344CB8AC3E}">
        <p14:creationId xmlns:p14="http://schemas.microsoft.com/office/powerpoint/2010/main" val="339588577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 Editor View</a:t>
            </a:r>
            <a:endParaRPr lang="en-US" dirty="0"/>
          </a:p>
        </p:txBody>
      </p:sp>
      <p:pic>
        <p:nvPicPr>
          <p:cNvPr id="6" name="Picture 5"/>
          <p:cNvPicPr>
            <a:picLocks noChangeAspect="1"/>
          </p:cNvPicPr>
          <p:nvPr/>
        </p:nvPicPr>
        <p:blipFill>
          <a:blip r:embed="rId3"/>
          <a:stretch>
            <a:fillRect/>
          </a:stretch>
        </p:blipFill>
        <p:spPr>
          <a:xfrm>
            <a:off x="1079483" y="1417638"/>
            <a:ext cx="6763536" cy="3860418"/>
          </a:xfrm>
          <a:prstGeom prst="rect">
            <a:avLst/>
          </a:prstGeom>
        </p:spPr>
      </p:pic>
    </p:spTree>
    <p:extLst>
      <p:ext uri="{BB962C8B-B14F-4D97-AF65-F5344CB8AC3E}">
        <p14:creationId xmlns:p14="http://schemas.microsoft.com/office/powerpoint/2010/main" val="7242381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Navigation Bar</a:t>
            </a:r>
            <a:endParaRPr lang="en-US" dirty="0"/>
          </a:p>
        </p:txBody>
      </p:sp>
      <p:sp>
        <p:nvSpPr>
          <p:cNvPr id="3" name="Content Placeholder 2"/>
          <p:cNvSpPr>
            <a:spLocks noGrp="1"/>
          </p:cNvSpPr>
          <p:nvPr>
            <p:ph idx="1"/>
          </p:nvPr>
        </p:nvSpPr>
        <p:spPr>
          <a:xfrm>
            <a:off x="457200" y="4543889"/>
            <a:ext cx="8229600" cy="1582273"/>
          </a:xfrm>
        </p:spPr>
        <p:txBody>
          <a:bodyPr/>
          <a:lstStyle/>
          <a:p>
            <a:r>
              <a:rPr lang="en-US" dirty="0" smtClean="0"/>
              <a:t>Click the view tab and enable ‘Navigation bar’</a:t>
            </a:r>
            <a:endParaRPr lang="en-US" dirty="0"/>
          </a:p>
        </p:txBody>
      </p:sp>
      <p:pic>
        <p:nvPicPr>
          <p:cNvPr id="4" name="Picture 3"/>
          <p:cNvPicPr>
            <a:picLocks noChangeAspect="1"/>
          </p:cNvPicPr>
          <p:nvPr/>
        </p:nvPicPr>
        <p:blipFill>
          <a:blip r:embed="rId2"/>
          <a:stretch>
            <a:fillRect/>
          </a:stretch>
        </p:blipFill>
        <p:spPr>
          <a:xfrm>
            <a:off x="1263242" y="1537779"/>
            <a:ext cx="6883683" cy="2867214"/>
          </a:xfrm>
          <a:prstGeom prst="rect">
            <a:avLst/>
          </a:prstGeom>
        </p:spPr>
      </p:pic>
    </p:spTree>
    <p:extLst>
      <p:ext uri="{BB962C8B-B14F-4D97-AF65-F5344CB8AC3E}">
        <p14:creationId xmlns:p14="http://schemas.microsoft.com/office/powerpoint/2010/main" val="132168325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Floating Palette</a:t>
            </a:r>
            <a:endParaRPr lang="en-US" dirty="0"/>
          </a:p>
        </p:txBody>
      </p:sp>
      <p:sp>
        <p:nvSpPr>
          <p:cNvPr id="3" name="Content Placeholder 2"/>
          <p:cNvSpPr>
            <a:spLocks noGrp="1"/>
          </p:cNvSpPr>
          <p:nvPr>
            <p:ph idx="1"/>
          </p:nvPr>
        </p:nvSpPr>
        <p:spPr>
          <a:xfrm>
            <a:off x="457200" y="4484363"/>
            <a:ext cx="8229600" cy="1641800"/>
          </a:xfrm>
        </p:spPr>
        <p:txBody>
          <a:bodyPr/>
          <a:lstStyle/>
          <a:p>
            <a:r>
              <a:rPr lang="en-US" dirty="0" smtClean="0"/>
              <a:t>Hover over an editable content block to see the Floating Palette</a:t>
            </a:r>
            <a:endParaRPr lang="en-US" dirty="0"/>
          </a:p>
        </p:txBody>
      </p:sp>
      <p:pic>
        <p:nvPicPr>
          <p:cNvPr id="5" name="Picture 4"/>
          <p:cNvPicPr>
            <a:picLocks noChangeAspect="1"/>
          </p:cNvPicPr>
          <p:nvPr/>
        </p:nvPicPr>
        <p:blipFill>
          <a:blip r:embed="rId2"/>
          <a:stretch>
            <a:fillRect/>
          </a:stretch>
        </p:blipFill>
        <p:spPr>
          <a:xfrm>
            <a:off x="1551363" y="1612121"/>
            <a:ext cx="6048586" cy="2622748"/>
          </a:xfrm>
          <a:prstGeom prst="rect">
            <a:avLst/>
          </a:prstGeom>
        </p:spPr>
      </p:pic>
    </p:spTree>
    <p:extLst>
      <p:ext uri="{BB962C8B-B14F-4D97-AF65-F5344CB8AC3E}">
        <p14:creationId xmlns:p14="http://schemas.microsoft.com/office/powerpoint/2010/main" val="162055409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Editing</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5529089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sheridan_ppt_template.pot</Template>
  <TotalTime>573</TotalTime>
  <Words>1173</Words>
  <Application>Microsoft Macintosh PowerPoint</Application>
  <PresentationFormat>On-screen Show (4:3)</PresentationFormat>
  <Paragraphs>171</Paragraphs>
  <Slides>47</Slides>
  <Notes>16</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Office Theme</vt:lpstr>
      <vt:lpstr>SiteCore 6 Training</vt:lpstr>
      <vt:lpstr>Getting started</vt:lpstr>
      <vt:lpstr>Choosing a Web Browser</vt:lpstr>
      <vt:lpstr>Logging in</vt:lpstr>
      <vt:lpstr>New in SiteCore 6</vt:lpstr>
      <vt:lpstr>Page Editor View</vt:lpstr>
      <vt:lpstr>Navigation Bar</vt:lpstr>
      <vt:lpstr>Floating Palette</vt:lpstr>
      <vt:lpstr>Editing</vt:lpstr>
      <vt:lpstr>Editing in Page Editor view</vt:lpstr>
      <vt:lpstr>Style Rules</vt:lpstr>
      <vt:lpstr>Paste without Formatting</vt:lpstr>
      <vt:lpstr>Use only included styles</vt:lpstr>
      <vt:lpstr>Content Editor</vt:lpstr>
      <vt:lpstr>Related Items</vt:lpstr>
      <vt:lpstr>Creating Links</vt:lpstr>
      <vt:lpstr>Creating Links</vt:lpstr>
      <vt:lpstr>Hyperlink Manager</vt:lpstr>
      <vt:lpstr>Internal Links</vt:lpstr>
      <vt:lpstr>External Links</vt:lpstr>
      <vt:lpstr>E-mail links</vt:lpstr>
      <vt:lpstr>Media library</vt:lpstr>
      <vt:lpstr>Uploading Media</vt:lpstr>
      <vt:lpstr>Uploading Media from Page Editor</vt:lpstr>
      <vt:lpstr>Uploading Media from Page Editor</vt:lpstr>
      <vt:lpstr>Uploading Media from Content Editor</vt:lpstr>
      <vt:lpstr>Uploading Media from Content Editor</vt:lpstr>
      <vt:lpstr>Enabling the Content Tree</vt:lpstr>
      <vt:lpstr>Image Information</vt:lpstr>
      <vt:lpstr>Inserting Images after Upload</vt:lpstr>
      <vt:lpstr>Submitting your Changes</vt:lpstr>
      <vt:lpstr>Other settings</vt:lpstr>
      <vt:lpstr>Changing your Password</vt:lpstr>
      <vt:lpstr>Optimizing images</vt:lpstr>
      <vt:lpstr>Image Editing Software</vt:lpstr>
      <vt:lpstr>Photoshop &amp; GIMP</vt:lpstr>
      <vt:lpstr>Fotoflexer</vt:lpstr>
      <vt:lpstr>Photo Editing Activity</vt:lpstr>
      <vt:lpstr>Photo Editing Activity</vt:lpstr>
      <vt:lpstr>Photo Editing Activity</vt:lpstr>
      <vt:lpstr>Photo Editing Activity</vt:lpstr>
      <vt:lpstr>Photo Editing Activity</vt:lpstr>
      <vt:lpstr>Photo Editing Activity</vt:lpstr>
      <vt:lpstr>Photo Editing Activity</vt:lpstr>
      <vt:lpstr>Benefits of optimizing photos</vt:lpstr>
      <vt:lpstr>Useful Links &amp; Contact</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Stewart Dick</dc:creator>
  <cp:lastModifiedBy>Microsoft Office User</cp:lastModifiedBy>
  <cp:revision>99</cp:revision>
  <dcterms:created xsi:type="dcterms:W3CDTF">2012-05-11T19:31:31Z</dcterms:created>
  <dcterms:modified xsi:type="dcterms:W3CDTF">2012-11-02T21:40:18Z</dcterms:modified>
</cp:coreProperties>
</file>